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lvl1pPr>
            <a:lvl2pPr indent="0" lvl="1" marL="457200" marR="0" rtl="0" algn="l">
              <a:spcBef>
                <a:spcPts val="0"/>
              </a:spcBef>
              <a:buNone/>
              <a:defRPr b="0" i="0" sz="1100" u="none" cap="none" strike="noStrike"/>
            </a:lvl2pPr>
            <a:lvl3pPr indent="0" lvl="2" marL="914400" marR="0" rtl="0" algn="l">
              <a:spcBef>
                <a:spcPts val="0"/>
              </a:spcBef>
              <a:buNone/>
              <a:defRPr b="0" i="0" sz="1100" u="none" cap="none" strike="noStrike"/>
            </a:lvl3pPr>
            <a:lvl4pPr indent="0" lvl="3" marL="1371600" marR="0" rtl="0" algn="l">
              <a:spcBef>
                <a:spcPts val="0"/>
              </a:spcBef>
              <a:buNone/>
              <a:defRPr b="0" i="0" sz="1100" u="none" cap="none" strike="noStrike"/>
            </a:lvl4pPr>
            <a:lvl5pPr indent="0" lvl="4" marL="1828800" marR="0" rtl="0" algn="l">
              <a:spcBef>
                <a:spcPts val="0"/>
              </a:spcBef>
              <a:buNone/>
              <a:defRPr b="0" i="0" sz="1100" u="none" cap="none" strike="noStrike"/>
            </a:lvl5pPr>
            <a:lvl6pPr indent="0" lvl="5" marL="2286000" marR="0" rtl="0" algn="l">
              <a:spcBef>
                <a:spcPts val="0"/>
              </a:spcBef>
              <a:buNone/>
              <a:defRPr b="0" i="0" sz="1100" u="none" cap="none" strike="noStrike"/>
            </a:lvl6pPr>
            <a:lvl7pPr indent="0" lvl="6" marL="2743200" marR="0" rtl="0" algn="l">
              <a:spcBef>
                <a:spcPts val="0"/>
              </a:spcBef>
              <a:buNone/>
              <a:defRPr b="0" i="0" sz="1100" u="none" cap="none" strike="noStrike"/>
            </a:lvl7pPr>
            <a:lvl8pPr indent="0" lvl="7" marL="3200400" marR="0" rtl="0" algn="l">
              <a:spcBef>
                <a:spcPts val="0"/>
              </a:spcBef>
              <a:buNone/>
              <a:defRPr b="0" i="0" sz="1100" u="none" cap="none" strike="noStrike"/>
            </a:lvl8pPr>
            <a:lvl9pPr indent="0" lvl="8" marL="3657600" marR="0" rtl="0" algn="l">
              <a:spcBef>
                <a:spcPts val="0"/>
              </a:spcBef>
              <a:buNone/>
              <a:defRPr b="0" i="0" sz="11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rPr lang="en-US"/>
              <a:t>Good afternoon, everyone. This is our team member, siqi, lan and I’m xin. We are very glad to introduce our project here.</a:t>
            </a:r>
          </a:p>
        </p:txBody>
      </p:sp>
      <p:sp>
        <p:nvSpPr>
          <p:cNvPr id="97" name="Shape 9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4" name="Shape 10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lang="en-US"/>
              <a:t>Today, we gonna talk about our project in 4 parts, project introduction, modeling process, testing results, demo and conclusion.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4" name="Shape 11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lang="en-US"/>
              <a:t>First introduction. Our dataset is about allstate insurance purchase prediction. We extracted over 660,000 records from kaggle, including 26 variables. After data exploration and preparation, we divide all the data into two parts. 80% of it is for training data, which is used for modeling and predication, other 20% is testing data, which is used for calculate models performance. Within this project, we want to find the relationship between purchased coverage options and other attributes and also want to predict people’s future purchase behavior.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3" name="Shape 13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lang="en-US"/>
              <a:t>For data preparation, first we noticed that there are 3 variables contain missing values, which are risk_factor, c_previous, and duration_previous. </a:t>
            </a:r>
          </a:p>
          <a:p>
            <a:pPr indent="0" lvl="0" marL="0" marR="0" rtl="0" algn="l">
              <a:spcBef>
                <a:spcPts val="0"/>
              </a:spcBef>
              <a:buSzPct val="25000"/>
              <a:buFont typeface="Arial"/>
              <a:buNone/>
            </a:pPr>
            <a:r>
              <a:rPr lang="en-US"/>
              <a:t>risk_factor stands for the assessment of the customer, c_previous is what the customer previously have for option C, and duration_previous means how long the customer has been covered with allstate. </a:t>
            </a:r>
          </a:p>
          <a:p>
            <a:pPr indent="0" lvl="0" marL="0" marR="0" rtl="0" algn="l">
              <a:spcBef>
                <a:spcPts val="0"/>
              </a:spcBef>
              <a:buSzPct val="25000"/>
              <a:buFont typeface="Arial"/>
              <a:buNone/>
            </a:pPr>
            <a:r>
              <a:rPr lang="en-US"/>
              <a:t>All of them seemed </a:t>
            </a:r>
            <a:r>
              <a:rPr lang="en-US"/>
              <a:t>pretty</a:t>
            </a:r>
            <a:r>
              <a:rPr lang="en-US"/>
              <a:t> important in predicting the result, so we used linear regression to fill in the missing values for risk_factor. Then we considered that the NA in the two previous variables might stand for new customers since they don’t have history records, so we </a:t>
            </a:r>
            <a:r>
              <a:rPr lang="en-US"/>
              <a:t>substitute</a:t>
            </a:r>
            <a:r>
              <a:rPr lang="en-US"/>
              <a:t> the missing values with 0.</a:t>
            </a:r>
          </a:p>
          <a:p>
            <a:pPr indent="0" lvl="0" marL="0" marR="0" rtl="0" algn="l">
              <a:spcBef>
                <a:spcPts val="0"/>
              </a:spcBef>
              <a:buSzPct val="25000"/>
              <a:buFont typeface="Arial"/>
              <a:buNone/>
            </a:pPr>
            <a:r>
              <a:rPr lang="en-US"/>
              <a:t>Then we created some new variables such as timeofday, weekend, family, individual, and agediff, they are related to when the customer gets the quote and customer family’s condition. We also grouped states based on </a:t>
            </a:r>
            <a:r>
              <a:rPr lang="en-US"/>
              <a:t>regions</a:t>
            </a:r>
            <a:r>
              <a:rPr lang="en-US"/>
              <a:t> into 5 </a:t>
            </a:r>
            <a:r>
              <a:rPr lang="en-US"/>
              <a:t>categories</a:t>
            </a:r>
            <a:r>
              <a:rPr lang="en-US"/>
              <a:t>. Finally we dummied the variables. And we now have 15 independent and 7 dependent variables.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rtl="0">
              <a:lnSpc>
                <a:spcPct val="100000"/>
              </a:lnSpc>
              <a:spcBef>
                <a:spcPts val="0"/>
              </a:spcBef>
              <a:buSzPct val="91666"/>
              <a:buFont typeface="Arial"/>
              <a:buNone/>
            </a:pPr>
            <a:r>
              <a:rPr lang="en-US" sz="1200">
                <a:solidFill>
                  <a:schemeClr val="dk1"/>
                </a:solidFill>
                <a:latin typeface="Calibri"/>
                <a:ea typeface="Calibri"/>
                <a:cs typeface="Calibri"/>
                <a:sym typeface="Calibri"/>
              </a:rPr>
              <a:t>Since the original dataset have 7 coverage options, which means that there are 2,304 possible combinations. We chose not to predict the coverage combination since we find that most combinations won’t be used in reality. Also, predicting the combination will not only takes vast amount of machine process, but also result in very low accuracy. Instead, we believe that it is better to predict the 7 individual options for each customer and combine them, rather than predict the entire combination using a single model.</a:t>
            </a:r>
          </a:p>
          <a:p>
            <a:pPr lvl="0" rtl="0">
              <a:lnSpc>
                <a:spcPct val="100000"/>
              </a:lnSpc>
              <a:spcBef>
                <a:spcPts val="0"/>
              </a:spcBef>
              <a:buSzPct val="91666"/>
              <a:buFont typeface="Arial"/>
              <a:buNone/>
            </a:pPr>
            <a:r>
              <a:t/>
            </a:r>
            <a:endParaRPr sz="1200">
              <a:solidFill>
                <a:schemeClr val="dk1"/>
              </a:solidFill>
              <a:latin typeface="Calibri"/>
              <a:ea typeface="Calibri"/>
              <a:cs typeface="Calibri"/>
              <a:sym typeface="Calibri"/>
            </a:endParaRPr>
          </a:p>
          <a:p>
            <a:pPr lvl="0" rtl="0">
              <a:lnSpc>
                <a:spcPct val="100000"/>
              </a:lnSpc>
              <a:spcBef>
                <a:spcPts val="0"/>
              </a:spcBef>
              <a:buSzPct val="91666"/>
              <a:buFont typeface="Arial"/>
              <a:buNone/>
            </a:pPr>
            <a:r>
              <a:rPr lang="en-US" sz="1200">
                <a:solidFill>
                  <a:schemeClr val="dk1"/>
                </a:solidFill>
                <a:latin typeface="Calibri"/>
                <a:ea typeface="Calibri"/>
                <a:cs typeface="Calibri"/>
                <a:sym typeface="Calibri"/>
              </a:rPr>
              <a:t>In choosing the algorithm, first we tried modeling option A with multinomial logistic regression, As the code on the right shows. </a:t>
            </a:r>
          </a:p>
          <a:p>
            <a:pPr lvl="0" rtl="0">
              <a:lnSpc>
                <a:spcPct val="100000"/>
              </a:lnSpc>
              <a:spcBef>
                <a:spcPts val="0"/>
              </a:spcBef>
              <a:buSzPct val="91666"/>
              <a:buFont typeface="Arial"/>
              <a:buNone/>
            </a:pPr>
            <a:r>
              <a:rPr lang="en-US" sz="1200">
                <a:solidFill>
                  <a:schemeClr val="dk1"/>
                </a:solidFill>
                <a:latin typeface="Calibri"/>
                <a:ea typeface="Calibri"/>
                <a:cs typeface="Calibri"/>
                <a:sym typeface="Calibri"/>
              </a:rPr>
              <a:t>We load the dataset and put it in RDD, then labeling it and scale the variables. And we partitioned data, giving 80% training and 20% testing. Then we modeling it using LogisticRegressionWithLBFGS package. Then we evaluated the model, it cames with R^2 of 0.13, which is very low. </a:t>
            </a:r>
          </a:p>
          <a:p>
            <a:pPr lvl="0" rtl="0">
              <a:lnSpc>
                <a:spcPct val="100000"/>
              </a:lnSpc>
              <a:spcBef>
                <a:spcPts val="0"/>
              </a:spcBef>
              <a:buClr>
                <a:schemeClr val="dk1"/>
              </a:buClr>
              <a:buSzPct val="91666"/>
              <a:buFont typeface="Arial"/>
              <a:buNone/>
            </a:pPr>
            <a:r>
              <a:rPr lang="en-US" sz="1200">
                <a:solidFill>
                  <a:schemeClr val="dk1"/>
                </a:solidFill>
                <a:latin typeface="Calibri"/>
                <a:ea typeface="Calibri"/>
                <a:cs typeface="Calibri"/>
                <a:sym typeface="Calibri"/>
              </a:rPr>
              <a:t>Then we analyzed the association rules, we found that the result won’t be better. Because the rules are based on patterns in the data, however, due to the high volume of combinations, the patterns won’t always be correct. </a:t>
            </a:r>
          </a:p>
        </p:txBody>
      </p:sp>
      <p:sp>
        <p:nvSpPr>
          <p:cNvPr id="148" name="Shape 14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50000"/>
              </a:lnSpc>
              <a:spcBef>
                <a:spcPts val="0"/>
              </a:spcBef>
              <a:buNone/>
            </a:pPr>
            <a:r>
              <a:rPr lang="en-US" sz="1200">
                <a:solidFill>
                  <a:schemeClr val="dk1"/>
                </a:solidFill>
                <a:latin typeface="Times New Roman"/>
                <a:ea typeface="Times New Roman"/>
                <a:cs typeface="Times New Roman"/>
                <a:sym typeface="Times New Roman"/>
              </a:rPr>
              <a:t> Lastly, we tried modeling option A with decision tree and it cames with precision of 0.7 for 2 of the values and 0.35 for the left value (total of 3 values possible). Therefore we decided to modeling with Decision Tree. </a:t>
            </a:r>
          </a:p>
          <a:p>
            <a:pPr lvl="0" rtl="0">
              <a:lnSpc>
                <a:spcPct val="150000"/>
              </a:lnSpc>
              <a:spcBef>
                <a:spcPts val="0"/>
              </a:spcBef>
              <a:buClr>
                <a:schemeClr val="dk1"/>
              </a:buClr>
              <a:buSzPct val="91666"/>
              <a:buFont typeface="Arial"/>
              <a:buNone/>
            </a:pPr>
            <a:r>
              <a:rPr lang="en-US" sz="1200">
                <a:solidFill>
                  <a:schemeClr val="dk1"/>
                </a:solidFill>
                <a:latin typeface="Times New Roman"/>
                <a:ea typeface="Times New Roman"/>
                <a:cs typeface="Times New Roman"/>
                <a:sym typeface="Times New Roman"/>
              </a:rPr>
              <a:t>The code on the right is how we modeled with option A. After loading dataset, we dropped some variables such as customer ID. Then we labeled the data and partitioned, then we build a model and evaluate it based on precisions.</a:t>
            </a:r>
          </a:p>
          <a:p>
            <a:pPr lvl="0" rtl="0">
              <a:lnSpc>
                <a:spcPct val="150000"/>
              </a:lnSpc>
              <a:spcBef>
                <a:spcPts val="0"/>
              </a:spcBef>
              <a:buClr>
                <a:schemeClr val="dk1"/>
              </a:buClr>
              <a:buSzPct val="91666"/>
              <a:buFont typeface="Arial"/>
              <a:buNone/>
            </a:pPr>
            <a:r>
              <a:rPr lang="en-US" sz="1200">
                <a:solidFill>
                  <a:schemeClr val="dk1"/>
                </a:solidFill>
                <a:latin typeface="Times New Roman"/>
                <a:ea typeface="Times New Roman"/>
                <a:cs typeface="Times New Roman"/>
                <a:sym typeface="Times New Roman"/>
              </a:rPr>
              <a:t>Then here is the result of decision tree for one of the insurance option.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rPr lang="en-US"/>
              <a:t>By </a:t>
            </a:r>
            <a:r>
              <a:rPr lang="en-US"/>
              <a:t>iterating maxDepth and </a:t>
            </a:r>
            <a:r>
              <a:rPr lang="en-US"/>
              <a:t>numClasses, we got models for each of the insurance option, and as you can see the precisions are pretty good. The lowest precision for a single value in a option is 0.35, and highest is 1.0. Now Lan will give us a demo on the prediction system.</a:t>
            </a:r>
          </a:p>
        </p:txBody>
      </p:sp>
      <p:sp>
        <p:nvSpPr>
          <p:cNvPr id="180" name="Shape 18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215" name="Shape 21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222" name="Shape 22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封面页">
    <p:spTree>
      <p:nvGrpSpPr>
        <p:cNvPr id="6" name="Shape 6"/>
        <p:cNvGrpSpPr/>
        <p:nvPr/>
      </p:nvGrpSpPr>
      <p:grpSpPr>
        <a:xfrm>
          <a:off x="0" y="0"/>
          <a:ext cx="0" cy="0"/>
          <a:chOff x="0" y="0"/>
          <a:chExt cx="0" cy="0"/>
        </a:xfrm>
      </p:grpSpPr>
      <p:cxnSp>
        <p:nvCxnSpPr>
          <p:cNvPr id="7" name="Shape 7"/>
          <p:cNvCxnSpPr/>
          <p:nvPr/>
        </p:nvCxnSpPr>
        <p:spPr>
          <a:xfrm>
            <a:off x="3410857" y="3973162"/>
            <a:ext cx="5370284" cy="0"/>
          </a:xfrm>
          <a:prstGeom prst="straightConnector1">
            <a:avLst/>
          </a:prstGeom>
          <a:noFill/>
          <a:ln cap="flat" cmpd="sng" w="9525">
            <a:solidFill>
              <a:schemeClr val="accent2"/>
            </a:solidFill>
            <a:prstDash val="solid"/>
            <a:miter/>
            <a:headEnd len="med" w="med" type="none"/>
            <a:tailEnd len="med" w="med" type="none"/>
          </a:ln>
        </p:spPr>
      </p:cxnSp>
      <p:cxnSp>
        <p:nvCxnSpPr>
          <p:cNvPr id="8" name="Shape 8"/>
          <p:cNvCxnSpPr/>
          <p:nvPr/>
        </p:nvCxnSpPr>
        <p:spPr>
          <a:xfrm>
            <a:off x="3410857" y="4826248"/>
            <a:ext cx="5370284" cy="0"/>
          </a:xfrm>
          <a:prstGeom prst="straightConnector1">
            <a:avLst/>
          </a:prstGeom>
          <a:noFill/>
          <a:ln cap="flat" cmpd="sng" w="9525">
            <a:solidFill>
              <a:schemeClr val="accent2"/>
            </a:solidFill>
            <a:prstDash val="solid"/>
            <a:miter/>
            <a:headEnd len="med" w="med" type="none"/>
            <a:tailEnd len="med" w="med" type="none"/>
          </a:ln>
        </p:spPr>
      </p:cxnSp>
      <p:sp>
        <p:nvSpPr>
          <p:cNvPr id="9" name="Shape 9"/>
          <p:cNvSpPr/>
          <p:nvPr/>
        </p:nvSpPr>
        <p:spPr>
          <a:xfrm>
            <a:off x="5040382" y="5512655"/>
            <a:ext cx="2111232" cy="478971"/>
          </a:xfrm>
          <a:prstGeom prst="flowChartTerminator">
            <a:avLst/>
          </a:prstGeom>
          <a:solidFill>
            <a:schemeClr val="accent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10" name="Shape 10"/>
          <p:cNvSpPr/>
          <p:nvPr/>
        </p:nvSpPr>
        <p:spPr>
          <a:xfrm rot="5400000">
            <a:off x="5185233" y="1679827"/>
            <a:ext cx="1821533" cy="1669318"/>
          </a:xfrm>
          <a:prstGeom prst="hexagon">
            <a:avLst>
              <a:gd fmla="val 25000" name="adj"/>
              <a:gd fmla="val 115470" name="vf"/>
            </a:avLst>
          </a:prstGeom>
          <a:solidFill>
            <a:schemeClr val="accent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11" name="Shape 11"/>
          <p:cNvSpPr/>
          <p:nvPr/>
        </p:nvSpPr>
        <p:spPr>
          <a:xfrm rot="3044592">
            <a:off x="5141312" y="1654090"/>
            <a:ext cx="1909370" cy="1749816"/>
          </a:xfrm>
          <a:prstGeom prst="hexagon">
            <a:avLst>
              <a:gd fmla="val 25000" name="adj"/>
              <a:gd fmla="val 115470" name="vf"/>
            </a:avLst>
          </a:prstGeom>
          <a:solidFill>
            <a:schemeClr val="accent2"/>
          </a:solidFill>
          <a:ln cap="flat" cmpd="sng" w="12700">
            <a:solidFill>
              <a:schemeClr val="accent1"/>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cxnSp>
        <p:nvCxnSpPr>
          <p:cNvPr id="12" name="Shape 12"/>
          <p:cNvCxnSpPr/>
          <p:nvPr/>
        </p:nvCxnSpPr>
        <p:spPr>
          <a:xfrm flipH="1">
            <a:off x="7249999" y="1446254"/>
            <a:ext cx="1148997" cy="743433"/>
          </a:xfrm>
          <a:prstGeom prst="straightConnector1">
            <a:avLst/>
          </a:prstGeom>
          <a:noFill/>
          <a:ln cap="flat" cmpd="sng" w="9525">
            <a:solidFill>
              <a:schemeClr val="accent2"/>
            </a:solidFill>
            <a:prstDash val="solid"/>
            <a:miter/>
            <a:headEnd len="med" w="med" type="none"/>
            <a:tailEnd len="med" w="med" type="none"/>
          </a:ln>
        </p:spPr>
      </p:cxnSp>
      <p:cxnSp>
        <p:nvCxnSpPr>
          <p:cNvPr id="13" name="Shape 13"/>
          <p:cNvCxnSpPr/>
          <p:nvPr/>
        </p:nvCxnSpPr>
        <p:spPr>
          <a:xfrm flipH="1">
            <a:off x="3727404" y="2514484"/>
            <a:ext cx="1148997" cy="743433"/>
          </a:xfrm>
          <a:prstGeom prst="straightConnector1">
            <a:avLst/>
          </a:prstGeom>
          <a:noFill/>
          <a:ln cap="flat" cmpd="sng" w="9525">
            <a:solidFill>
              <a:schemeClr val="accent2"/>
            </a:solidFill>
            <a:prstDash val="solid"/>
            <a:miter/>
            <a:headEnd len="med" w="med" type="none"/>
            <a:tailEnd len="med" w="med" type="none"/>
          </a:ln>
        </p:spPr>
      </p:cxnSp>
      <p:sp>
        <p:nvSpPr>
          <p:cNvPr id="14" name="Shape 14"/>
          <p:cNvSpPr txBox="1"/>
          <p:nvPr>
            <p:ph idx="1" type="body"/>
          </p:nvPr>
        </p:nvSpPr>
        <p:spPr>
          <a:xfrm>
            <a:off x="4999830" y="2131884"/>
            <a:ext cx="2192338" cy="923328"/>
          </a:xfrm>
          <a:prstGeom prst="rect">
            <a:avLst/>
          </a:prstGeom>
          <a:noFill/>
          <a:ln>
            <a:noFill/>
          </a:ln>
        </p:spPr>
        <p:txBody>
          <a:bodyPr anchorCtr="0" anchor="t" bIns="91425" lIns="91425" rIns="91425" tIns="91425"/>
          <a:lstStyle>
            <a:lvl1pPr indent="0" lvl="0" marL="0" marR="0" rtl="0" algn="ctr">
              <a:lnSpc>
                <a:spcPct val="90000"/>
              </a:lnSpc>
              <a:spcBef>
                <a:spcPts val="1000"/>
              </a:spcBef>
              <a:spcAft>
                <a:spcPts val="0"/>
              </a:spcAft>
              <a:buClr>
                <a:schemeClr val="lt1"/>
              </a:buClr>
              <a:buFont typeface="Arial"/>
              <a:buNone/>
              <a:defRPr b="1" i="0" sz="6000" u="none" cap="none" strike="noStrike">
                <a:solidFill>
                  <a:schemeClr val="lt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15" name="Shape 15"/>
          <p:cNvSpPr txBox="1"/>
          <p:nvPr>
            <p:ph idx="2" type="body"/>
          </p:nvPr>
        </p:nvSpPr>
        <p:spPr>
          <a:xfrm>
            <a:off x="3089247" y="4048839"/>
            <a:ext cx="6013506" cy="701731"/>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accent2"/>
              </a:buClr>
              <a:buFont typeface="Arial"/>
              <a:buNone/>
              <a:defRPr b="1" i="0" sz="4400" u="none" cap="none" strike="noStrike">
                <a:solidFill>
                  <a:schemeClr val="accent2"/>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16" name="Shape 16"/>
          <p:cNvSpPr txBox="1"/>
          <p:nvPr>
            <p:ph idx="3" type="body"/>
          </p:nvPr>
        </p:nvSpPr>
        <p:spPr>
          <a:xfrm>
            <a:off x="5206314" y="5622878"/>
            <a:ext cx="1820361" cy="258528"/>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lt1"/>
              </a:buClr>
              <a:buFont typeface="Arial"/>
              <a:buNone/>
              <a:defRPr b="0" i="0" sz="1200" u="none" cap="none" strike="noStrike">
                <a:solidFill>
                  <a:schemeClr val="lt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内容页_8">
    <p:spTree>
      <p:nvGrpSpPr>
        <p:cNvPr id="46" name="Shape 46"/>
        <p:cNvGrpSpPr/>
        <p:nvPr/>
      </p:nvGrpSpPr>
      <p:grpSpPr>
        <a:xfrm>
          <a:off x="0" y="0"/>
          <a:ext cx="0" cy="0"/>
          <a:chOff x="0" y="0"/>
          <a:chExt cx="0" cy="0"/>
        </a:xfrm>
      </p:grpSpPr>
      <p:sp>
        <p:nvSpPr>
          <p:cNvPr id="47" name="Shape 47"/>
          <p:cNvSpPr/>
          <p:nvPr/>
        </p:nvSpPr>
        <p:spPr>
          <a:xfrm>
            <a:off x="0" y="0"/>
            <a:ext cx="12192000" cy="3028948"/>
          </a:xfrm>
          <a:prstGeom prst="rect">
            <a:avLst/>
          </a:prstGeom>
          <a:solidFill>
            <a:srgbClr val="D8D8D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48" name="Shape 48"/>
          <p:cNvSpPr txBox="1"/>
          <p:nvPr>
            <p:ph idx="1" type="body"/>
          </p:nvPr>
        </p:nvSpPr>
        <p:spPr>
          <a:xfrm>
            <a:off x="4785360" y="365126"/>
            <a:ext cx="2621279" cy="420552"/>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dk1"/>
              </a:buClr>
              <a:buFont typeface="Arial"/>
              <a:buNone/>
              <a:defRPr b="1" i="0" sz="24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三项目录">
    <p:bg>
      <p:bgPr>
        <a:blipFill rotWithShape="1">
          <a:blip r:embed="rId2">
            <a:alphaModFix/>
          </a:blip>
          <a:stretch>
            <a:fillRect b="0" l="0" r="0" t="0"/>
          </a:stretch>
        </a:blipFill>
      </p:bgPr>
    </p:bg>
    <p:spTree>
      <p:nvGrpSpPr>
        <p:cNvPr id="49" name="Shape 49"/>
        <p:cNvGrpSpPr/>
        <p:nvPr/>
      </p:nvGrpSpPr>
      <p:grpSpPr>
        <a:xfrm>
          <a:off x="0" y="0"/>
          <a:ext cx="0" cy="0"/>
          <a:chOff x="0" y="0"/>
          <a:chExt cx="0" cy="0"/>
        </a:xfrm>
      </p:grpSpPr>
      <p:grpSp>
        <p:nvGrpSpPr>
          <p:cNvPr id="50" name="Shape 50"/>
          <p:cNvGrpSpPr/>
          <p:nvPr/>
        </p:nvGrpSpPr>
        <p:grpSpPr>
          <a:xfrm>
            <a:off x="0" y="-8111"/>
            <a:ext cx="12191999" cy="6866111"/>
            <a:chOff x="0" y="-8111"/>
            <a:chExt cx="12191999" cy="6866111"/>
          </a:xfrm>
        </p:grpSpPr>
        <p:sp>
          <p:nvSpPr>
            <p:cNvPr id="51" name="Shape 51"/>
            <p:cNvSpPr/>
            <p:nvPr/>
          </p:nvSpPr>
          <p:spPr>
            <a:xfrm>
              <a:off x="0" y="0"/>
              <a:ext cx="5502611" cy="6858000"/>
            </a:xfrm>
            <a:prstGeom prst="rect">
              <a:avLst/>
            </a:prstGeom>
            <a:solidFill>
              <a:schemeClr val="accent1">
                <a:alpha val="69411"/>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52" name="Shape 52"/>
            <p:cNvSpPr/>
            <p:nvPr/>
          </p:nvSpPr>
          <p:spPr>
            <a:xfrm>
              <a:off x="5502612" y="-8111"/>
              <a:ext cx="6689387" cy="6866111"/>
            </a:xfrm>
            <a:prstGeom prst="rect">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grpSp>
      <p:sp>
        <p:nvSpPr>
          <p:cNvPr id="53" name="Shape 53"/>
          <p:cNvSpPr txBox="1"/>
          <p:nvPr>
            <p:ph idx="1" type="body"/>
          </p:nvPr>
        </p:nvSpPr>
        <p:spPr>
          <a:xfrm>
            <a:off x="6096155" y="4330700"/>
            <a:ext cx="1701645" cy="369332"/>
          </a:xfrm>
          <a:prstGeom prst="rect">
            <a:avLst/>
          </a:prstGeom>
          <a:solidFill>
            <a:schemeClr val="accent1"/>
          </a:solidFill>
          <a:ln>
            <a:noFill/>
          </a:ln>
        </p:spPr>
        <p:txBody>
          <a:bodyPr anchorCtr="0" anchor="ctr" bIns="91425" lIns="91425" rIns="91425" tIns="91425"/>
          <a:lstStyle>
            <a:lvl1pPr indent="0" lvl="0" marL="0" marR="0" rtl="0" algn="ctr">
              <a:lnSpc>
                <a:spcPct val="90000"/>
              </a:lnSpc>
              <a:spcBef>
                <a:spcPts val="1000"/>
              </a:spcBef>
              <a:spcAft>
                <a:spcPts val="0"/>
              </a:spcAft>
              <a:buClr>
                <a:schemeClr val="lt1"/>
              </a:buClr>
              <a:buFont typeface="Arial"/>
              <a:buNone/>
              <a:defRPr b="1" i="0" sz="2000" u="none" cap="none" strike="noStrike">
                <a:solidFill>
                  <a:schemeClr val="lt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54" name="Shape 54"/>
          <p:cNvSpPr txBox="1"/>
          <p:nvPr>
            <p:ph idx="2" type="body"/>
          </p:nvPr>
        </p:nvSpPr>
        <p:spPr>
          <a:xfrm>
            <a:off x="6096000" y="1766016"/>
            <a:ext cx="5356068" cy="424731"/>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dk1"/>
              </a:buClr>
              <a:buFont typeface="Arial"/>
              <a:buNone/>
              <a:defRPr b="1" i="0" sz="24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55" name="Shape 55"/>
          <p:cNvSpPr txBox="1"/>
          <p:nvPr>
            <p:ph idx="3" type="body"/>
          </p:nvPr>
        </p:nvSpPr>
        <p:spPr>
          <a:xfrm>
            <a:off x="6096000" y="2446338"/>
            <a:ext cx="5356225" cy="1752531"/>
          </a:xfrm>
          <a:prstGeom prst="rect">
            <a:avLst/>
          </a:prstGeom>
          <a:noFill/>
          <a:ln>
            <a:noFill/>
          </a:ln>
        </p:spPr>
        <p:txBody>
          <a:bodyPr anchorCtr="0" anchor="t" bIns="91425" lIns="91425" rIns="91425" tIns="91425"/>
          <a:lstStyle>
            <a:lvl1pPr indent="0" lvl="0" marL="0" marR="0" rtl="0" algn="l">
              <a:lnSpc>
                <a:spcPct val="130000"/>
              </a:lnSpc>
              <a:spcBef>
                <a:spcPts val="1000"/>
              </a:spcBef>
              <a:spcAft>
                <a:spcPts val="0"/>
              </a:spcAft>
              <a:buClr>
                <a:srgbClr val="7F7F7F"/>
              </a:buClr>
              <a:buFont typeface="Arial"/>
              <a:buNone/>
              <a:defRPr b="0" i="0" sz="1200" u="none" cap="none" strike="noStrike">
                <a:solidFill>
                  <a:srgbClr val="7F7F7F"/>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56" name="Shape 56"/>
          <p:cNvSpPr txBox="1"/>
          <p:nvPr>
            <p:ph idx="4" type="body"/>
          </p:nvPr>
        </p:nvSpPr>
        <p:spPr>
          <a:xfrm>
            <a:off x="1757360" y="1512116"/>
            <a:ext cx="3276600" cy="812528"/>
          </a:xfrm>
          <a:prstGeom prst="rect">
            <a:avLst/>
          </a:prstGeom>
          <a:noFill/>
          <a:ln>
            <a:noFill/>
          </a:ln>
        </p:spPr>
        <p:txBody>
          <a:bodyPr anchorCtr="0" anchor="t" bIns="91425" lIns="91425" rIns="91425" tIns="91425"/>
          <a:lstStyle>
            <a:lvl1pPr indent="0" lvl="0" marL="0" marR="0" rtl="0" algn="l">
              <a:lnSpc>
                <a:spcPct val="130000"/>
              </a:lnSpc>
              <a:spcBef>
                <a:spcPts val="1000"/>
              </a:spcBef>
              <a:spcAft>
                <a:spcPts val="0"/>
              </a:spcAft>
              <a:buClr>
                <a:schemeClr val="lt1"/>
              </a:buClr>
              <a:buFont typeface="Arial"/>
              <a:buNone/>
              <a:defRPr b="0" i="0" sz="1200" u="none" cap="none" strike="noStrike">
                <a:solidFill>
                  <a:schemeClr val="lt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57" name="Shape 57"/>
          <p:cNvSpPr txBox="1"/>
          <p:nvPr>
            <p:ph idx="5" type="body"/>
          </p:nvPr>
        </p:nvSpPr>
        <p:spPr>
          <a:xfrm>
            <a:off x="842962" y="1373616"/>
            <a:ext cx="914400" cy="1089529"/>
          </a:xfrm>
          <a:prstGeom prst="rect">
            <a:avLst/>
          </a:prstGeom>
          <a:noFill/>
          <a:ln>
            <a:noFill/>
          </a:ln>
        </p:spPr>
        <p:txBody>
          <a:bodyPr anchorCtr="0" anchor="t" bIns="91425" lIns="91425" rIns="91425" tIns="91425"/>
          <a:lstStyle>
            <a:lvl1pPr indent="0" lvl="0" marL="0" marR="0" rtl="0" algn="ctr">
              <a:lnSpc>
                <a:spcPct val="90000"/>
              </a:lnSpc>
              <a:spcBef>
                <a:spcPts val="1000"/>
              </a:spcBef>
              <a:spcAft>
                <a:spcPts val="0"/>
              </a:spcAft>
              <a:buClr>
                <a:schemeClr val="accent5"/>
              </a:buClr>
              <a:buFont typeface="Arial"/>
              <a:buNone/>
              <a:defRPr b="0" i="0" sz="7200" u="none" cap="none" strike="noStrike">
                <a:solidFill>
                  <a:schemeClr val="accent5"/>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58" name="Shape 58"/>
          <p:cNvSpPr txBox="1"/>
          <p:nvPr>
            <p:ph idx="6" type="body"/>
          </p:nvPr>
        </p:nvSpPr>
        <p:spPr>
          <a:xfrm>
            <a:off x="1757360" y="3023291"/>
            <a:ext cx="3276600" cy="812528"/>
          </a:xfrm>
          <a:prstGeom prst="rect">
            <a:avLst/>
          </a:prstGeom>
          <a:noFill/>
          <a:ln>
            <a:noFill/>
          </a:ln>
        </p:spPr>
        <p:txBody>
          <a:bodyPr anchorCtr="0" anchor="t" bIns="91425" lIns="91425" rIns="91425" tIns="91425"/>
          <a:lstStyle>
            <a:lvl1pPr indent="0" lvl="0" marL="0" marR="0" rtl="0" algn="l">
              <a:lnSpc>
                <a:spcPct val="130000"/>
              </a:lnSpc>
              <a:spcBef>
                <a:spcPts val="1000"/>
              </a:spcBef>
              <a:spcAft>
                <a:spcPts val="0"/>
              </a:spcAft>
              <a:buClr>
                <a:schemeClr val="lt1"/>
              </a:buClr>
              <a:buFont typeface="Arial"/>
              <a:buNone/>
              <a:defRPr b="0" i="0" sz="1200" u="none" cap="none" strike="noStrike">
                <a:solidFill>
                  <a:schemeClr val="lt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59" name="Shape 59"/>
          <p:cNvSpPr txBox="1"/>
          <p:nvPr>
            <p:ph idx="7" type="body"/>
          </p:nvPr>
        </p:nvSpPr>
        <p:spPr>
          <a:xfrm>
            <a:off x="842962" y="2884791"/>
            <a:ext cx="914400" cy="1089529"/>
          </a:xfrm>
          <a:prstGeom prst="rect">
            <a:avLst/>
          </a:prstGeom>
          <a:noFill/>
          <a:ln>
            <a:noFill/>
          </a:ln>
        </p:spPr>
        <p:txBody>
          <a:bodyPr anchorCtr="0" anchor="t" bIns="91425" lIns="91425" rIns="91425" tIns="91425"/>
          <a:lstStyle>
            <a:lvl1pPr indent="0" lvl="0" marL="0" marR="0" rtl="0" algn="ctr">
              <a:lnSpc>
                <a:spcPct val="90000"/>
              </a:lnSpc>
              <a:spcBef>
                <a:spcPts val="1000"/>
              </a:spcBef>
              <a:spcAft>
                <a:spcPts val="0"/>
              </a:spcAft>
              <a:buClr>
                <a:schemeClr val="accent5"/>
              </a:buClr>
              <a:buFont typeface="Arial"/>
              <a:buNone/>
              <a:defRPr b="0" i="0" sz="7200" u="none" cap="none" strike="noStrike">
                <a:solidFill>
                  <a:schemeClr val="accent5"/>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8" type="body"/>
          </p:nvPr>
        </p:nvSpPr>
        <p:spPr>
          <a:xfrm>
            <a:off x="1757360" y="4535157"/>
            <a:ext cx="3276600" cy="812528"/>
          </a:xfrm>
          <a:prstGeom prst="rect">
            <a:avLst/>
          </a:prstGeom>
          <a:noFill/>
          <a:ln>
            <a:noFill/>
          </a:ln>
        </p:spPr>
        <p:txBody>
          <a:bodyPr anchorCtr="0" anchor="t" bIns="91425" lIns="91425" rIns="91425" tIns="91425"/>
          <a:lstStyle>
            <a:lvl1pPr indent="0" lvl="0" marL="0" marR="0" rtl="0" algn="l">
              <a:lnSpc>
                <a:spcPct val="130000"/>
              </a:lnSpc>
              <a:spcBef>
                <a:spcPts val="1000"/>
              </a:spcBef>
              <a:spcAft>
                <a:spcPts val="0"/>
              </a:spcAft>
              <a:buClr>
                <a:schemeClr val="lt1"/>
              </a:buClr>
              <a:buFont typeface="Arial"/>
              <a:buNone/>
              <a:defRPr b="0" i="0" sz="1200" u="none" cap="none" strike="noStrike">
                <a:solidFill>
                  <a:schemeClr val="lt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61" name="Shape 61"/>
          <p:cNvSpPr txBox="1"/>
          <p:nvPr>
            <p:ph idx="9" type="body"/>
          </p:nvPr>
        </p:nvSpPr>
        <p:spPr>
          <a:xfrm>
            <a:off x="842962" y="4396657"/>
            <a:ext cx="914400" cy="1089529"/>
          </a:xfrm>
          <a:prstGeom prst="rect">
            <a:avLst/>
          </a:prstGeom>
          <a:noFill/>
          <a:ln>
            <a:noFill/>
          </a:ln>
        </p:spPr>
        <p:txBody>
          <a:bodyPr anchorCtr="0" anchor="t" bIns="91425" lIns="91425" rIns="91425" tIns="91425"/>
          <a:lstStyle>
            <a:lvl1pPr indent="0" lvl="0" marL="0" marR="0" rtl="0" algn="ctr">
              <a:lnSpc>
                <a:spcPct val="90000"/>
              </a:lnSpc>
              <a:spcBef>
                <a:spcPts val="1000"/>
              </a:spcBef>
              <a:spcAft>
                <a:spcPts val="0"/>
              </a:spcAft>
              <a:buClr>
                <a:schemeClr val="accent5"/>
              </a:buClr>
              <a:buFont typeface="Arial"/>
              <a:buNone/>
              <a:defRPr b="0" i="0" sz="7200" u="none" cap="none" strike="noStrike">
                <a:solidFill>
                  <a:schemeClr val="accent5"/>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四项目录">
    <p:bg>
      <p:bgPr>
        <a:blipFill rotWithShape="1">
          <a:blip r:embed="rId2">
            <a:alphaModFix/>
          </a:blip>
          <a:stretch>
            <a:fillRect b="0" l="0" r="0" t="0"/>
          </a:stretch>
        </a:blipFill>
      </p:bgPr>
    </p:bg>
    <p:spTree>
      <p:nvGrpSpPr>
        <p:cNvPr id="62" name="Shape 62"/>
        <p:cNvGrpSpPr/>
        <p:nvPr/>
      </p:nvGrpSpPr>
      <p:grpSpPr>
        <a:xfrm>
          <a:off x="0" y="0"/>
          <a:ext cx="0" cy="0"/>
          <a:chOff x="0" y="0"/>
          <a:chExt cx="0" cy="0"/>
        </a:xfrm>
      </p:grpSpPr>
      <p:grpSp>
        <p:nvGrpSpPr>
          <p:cNvPr id="63" name="Shape 63"/>
          <p:cNvGrpSpPr/>
          <p:nvPr/>
        </p:nvGrpSpPr>
        <p:grpSpPr>
          <a:xfrm>
            <a:off x="0" y="-8111"/>
            <a:ext cx="12191999" cy="6866111"/>
            <a:chOff x="0" y="-8111"/>
            <a:chExt cx="12191999" cy="6866111"/>
          </a:xfrm>
        </p:grpSpPr>
        <p:sp>
          <p:nvSpPr>
            <p:cNvPr id="64" name="Shape 64"/>
            <p:cNvSpPr/>
            <p:nvPr/>
          </p:nvSpPr>
          <p:spPr>
            <a:xfrm>
              <a:off x="0" y="0"/>
              <a:ext cx="5502611" cy="6858000"/>
            </a:xfrm>
            <a:prstGeom prst="rect">
              <a:avLst/>
            </a:prstGeom>
            <a:solidFill>
              <a:schemeClr val="accent1">
                <a:alpha val="69411"/>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65" name="Shape 65"/>
            <p:cNvSpPr/>
            <p:nvPr/>
          </p:nvSpPr>
          <p:spPr>
            <a:xfrm>
              <a:off x="5502612" y="-8111"/>
              <a:ext cx="6689387" cy="6866111"/>
            </a:xfrm>
            <a:prstGeom prst="rect">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grpSp>
      <p:sp>
        <p:nvSpPr>
          <p:cNvPr id="66" name="Shape 66"/>
          <p:cNvSpPr txBox="1"/>
          <p:nvPr>
            <p:ph idx="1" type="body"/>
          </p:nvPr>
        </p:nvSpPr>
        <p:spPr>
          <a:xfrm>
            <a:off x="6096000" y="1766016"/>
            <a:ext cx="5356068" cy="424731"/>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dk1"/>
              </a:buClr>
              <a:buFont typeface="Arial"/>
              <a:buNone/>
              <a:defRPr b="1" i="0" sz="24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67" name="Shape 67"/>
          <p:cNvSpPr txBox="1"/>
          <p:nvPr>
            <p:ph idx="2" type="body"/>
          </p:nvPr>
        </p:nvSpPr>
        <p:spPr>
          <a:xfrm>
            <a:off x="6096000" y="2446338"/>
            <a:ext cx="5356225" cy="1752531"/>
          </a:xfrm>
          <a:prstGeom prst="rect">
            <a:avLst/>
          </a:prstGeom>
          <a:noFill/>
          <a:ln>
            <a:noFill/>
          </a:ln>
        </p:spPr>
        <p:txBody>
          <a:bodyPr anchorCtr="0" anchor="t" bIns="91425" lIns="91425" rIns="91425" tIns="91425"/>
          <a:lstStyle>
            <a:lvl1pPr indent="0" lvl="0" marL="0" marR="0" rtl="0" algn="l">
              <a:lnSpc>
                <a:spcPct val="130000"/>
              </a:lnSpc>
              <a:spcBef>
                <a:spcPts val="1000"/>
              </a:spcBef>
              <a:spcAft>
                <a:spcPts val="0"/>
              </a:spcAft>
              <a:buClr>
                <a:srgbClr val="7F7F7F"/>
              </a:buClr>
              <a:buFont typeface="Arial"/>
              <a:buNone/>
              <a:defRPr b="0" i="0" sz="1200" u="none" cap="none" strike="noStrike">
                <a:solidFill>
                  <a:srgbClr val="7F7F7F"/>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68" name="Shape 68"/>
          <p:cNvSpPr txBox="1"/>
          <p:nvPr>
            <p:ph idx="3" type="body"/>
          </p:nvPr>
        </p:nvSpPr>
        <p:spPr>
          <a:xfrm>
            <a:off x="1757360" y="726383"/>
            <a:ext cx="3276600" cy="812528"/>
          </a:xfrm>
          <a:prstGeom prst="rect">
            <a:avLst/>
          </a:prstGeom>
          <a:noFill/>
          <a:ln>
            <a:noFill/>
          </a:ln>
        </p:spPr>
        <p:txBody>
          <a:bodyPr anchorCtr="0" anchor="t" bIns="91425" lIns="91425" rIns="91425" tIns="91425"/>
          <a:lstStyle>
            <a:lvl1pPr indent="0" lvl="0" marL="0" marR="0" rtl="0" algn="l">
              <a:lnSpc>
                <a:spcPct val="130000"/>
              </a:lnSpc>
              <a:spcBef>
                <a:spcPts val="1000"/>
              </a:spcBef>
              <a:spcAft>
                <a:spcPts val="0"/>
              </a:spcAft>
              <a:buClr>
                <a:schemeClr val="lt1"/>
              </a:buClr>
              <a:buFont typeface="Arial"/>
              <a:buNone/>
              <a:defRPr b="0" i="0" sz="1200" u="none" cap="none" strike="noStrike">
                <a:solidFill>
                  <a:schemeClr val="lt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69" name="Shape 69"/>
          <p:cNvSpPr txBox="1"/>
          <p:nvPr>
            <p:ph idx="4" type="body"/>
          </p:nvPr>
        </p:nvSpPr>
        <p:spPr>
          <a:xfrm>
            <a:off x="842962" y="587883"/>
            <a:ext cx="914400" cy="1089529"/>
          </a:xfrm>
          <a:prstGeom prst="rect">
            <a:avLst/>
          </a:prstGeom>
          <a:noFill/>
          <a:ln>
            <a:noFill/>
          </a:ln>
        </p:spPr>
        <p:txBody>
          <a:bodyPr anchorCtr="0" anchor="t" bIns="91425" lIns="91425" rIns="91425" tIns="91425"/>
          <a:lstStyle>
            <a:lvl1pPr indent="0" lvl="0" marL="0" marR="0" rtl="0" algn="ctr">
              <a:lnSpc>
                <a:spcPct val="90000"/>
              </a:lnSpc>
              <a:spcBef>
                <a:spcPts val="1000"/>
              </a:spcBef>
              <a:spcAft>
                <a:spcPts val="0"/>
              </a:spcAft>
              <a:buClr>
                <a:schemeClr val="accent5"/>
              </a:buClr>
              <a:buFont typeface="Arial"/>
              <a:buNone/>
              <a:defRPr b="0" i="0" sz="7200" u="none" cap="none" strike="noStrike">
                <a:solidFill>
                  <a:schemeClr val="accent5"/>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Shape 70"/>
          <p:cNvSpPr txBox="1"/>
          <p:nvPr>
            <p:ph idx="5" type="body"/>
          </p:nvPr>
        </p:nvSpPr>
        <p:spPr>
          <a:xfrm>
            <a:off x="1757360" y="2237558"/>
            <a:ext cx="3276600" cy="812528"/>
          </a:xfrm>
          <a:prstGeom prst="rect">
            <a:avLst/>
          </a:prstGeom>
          <a:noFill/>
          <a:ln>
            <a:noFill/>
          </a:ln>
        </p:spPr>
        <p:txBody>
          <a:bodyPr anchorCtr="0" anchor="t" bIns="91425" lIns="91425" rIns="91425" tIns="91425"/>
          <a:lstStyle>
            <a:lvl1pPr indent="0" lvl="0" marL="0" marR="0" rtl="0" algn="l">
              <a:lnSpc>
                <a:spcPct val="130000"/>
              </a:lnSpc>
              <a:spcBef>
                <a:spcPts val="1000"/>
              </a:spcBef>
              <a:spcAft>
                <a:spcPts val="0"/>
              </a:spcAft>
              <a:buClr>
                <a:schemeClr val="lt1"/>
              </a:buClr>
              <a:buFont typeface="Arial"/>
              <a:buNone/>
              <a:defRPr b="0" i="0" sz="1200" u="none" cap="none" strike="noStrike">
                <a:solidFill>
                  <a:schemeClr val="lt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Shape 71"/>
          <p:cNvSpPr txBox="1"/>
          <p:nvPr>
            <p:ph idx="6" type="body"/>
          </p:nvPr>
        </p:nvSpPr>
        <p:spPr>
          <a:xfrm>
            <a:off x="842962" y="2099058"/>
            <a:ext cx="914400" cy="1089529"/>
          </a:xfrm>
          <a:prstGeom prst="rect">
            <a:avLst/>
          </a:prstGeom>
          <a:noFill/>
          <a:ln>
            <a:noFill/>
          </a:ln>
        </p:spPr>
        <p:txBody>
          <a:bodyPr anchorCtr="0" anchor="t" bIns="91425" lIns="91425" rIns="91425" tIns="91425"/>
          <a:lstStyle>
            <a:lvl1pPr indent="0" lvl="0" marL="0" marR="0" rtl="0" algn="ctr">
              <a:lnSpc>
                <a:spcPct val="90000"/>
              </a:lnSpc>
              <a:spcBef>
                <a:spcPts val="1000"/>
              </a:spcBef>
              <a:spcAft>
                <a:spcPts val="0"/>
              </a:spcAft>
              <a:buClr>
                <a:schemeClr val="accent5"/>
              </a:buClr>
              <a:buFont typeface="Arial"/>
              <a:buNone/>
              <a:defRPr b="0" i="0" sz="7200" u="none" cap="none" strike="noStrike">
                <a:solidFill>
                  <a:schemeClr val="accent5"/>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Shape 72"/>
          <p:cNvSpPr txBox="1"/>
          <p:nvPr>
            <p:ph idx="7" type="body"/>
          </p:nvPr>
        </p:nvSpPr>
        <p:spPr>
          <a:xfrm>
            <a:off x="1757360" y="3749423"/>
            <a:ext cx="3276600" cy="812528"/>
          </a:xfrm>
          <a:prstGeom prst="rect">
            <a:avLst/>
          </a:prstGeom>
          <a:noFill/>
          <a:ln>
            <a:noFill/>
          </a:ln>
        </p:spPr>
        <p:txBody>
          <a:bodyPr anchorCtr="0" anchor="t" bIns="91425" lIns="91425" rIns="91425" tIns="91425"/>
          <a:lstStyle>
            <a:lvl1pPr indent="0" lvl="0" marL="0" marR="0" rtl="0" algn="l">
              <a:lnSpc>
                <a:spcPct val="130000"/>
              </a:lnSpc>
              <a:spcBef>
                <a:spcPts val="1000"/>
              </a:spcBef>
              <a:spcAft>
                <a:spcPts val="0"/>
              </a:spcAft>
              <a:buClr>
                <a:schemeClr val="lt1"/>
              </a:buClr>
              <a:buFont typeface="Arial"/>
              <a:buNone/>
              <a:defRPr b="0" i="0" sz="1200" u="none" cap="none" strike="noStrike">
                <a:solidFill>
                  <a:schemeClr val="lt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Shape 73"/>
          <p:cNvSpPr txBox="1"/>
          <p:nvPr>
            <p:ph idx="8" type="body"/>
          </p:nvPr>
        </p:nvSpPr>
        <p:spPr>
          <a:xfrm>
            <a:off x="842962" y="3610923"/>
            <a:ext cx="914400" cy="1089529"/>
          </a:xfrm>
          <a:prstGeom prst="rect">
            <a:avLst/>
          </a:prstGeom>
          <a:noFill/>
          <a:ln>
            <a:noFill/>
          </a:ln>
        </p:spPr>
        <p:txBody>
          <a:bodyPr anchorCtr="0" anchor="t" bIns="91425" lIns="91425" rIns="91425" tIns="91425"/>
          <a:lstStyle>
            <a:lvl1pPr indent="0" lvl="0" marL="0" marR="0" rtl="0" algn="ctr">
              <a:lnSpc>
                <a:spcPct val="90000"/>
              </a:lnSpc>
              <a:spcBef>
                <a:spcPts val="1000"/>
              </a:spcBef>
              <a:spcAft>
                <a:spcPts val="0"/>
              </a:spcAft>
              <a:buClr>
                <a:schemeClr val="accent5"/>
              </a:buClr>
              <a:buFont typeface="Arial"/>
              <a:buNone/>
              <a:defRPr b="0" i="0" sz="7200" u="none" cap="none" strike="noStrike">
                <a:solidFill>
                  <a:schemeClr val="accent5"/>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74" name="Shape 74"/>
          <p:cNvSpPr txBox="1"/>
          <p:nvPr>
            <p:ph idx="9" type="body"/>
          </p:nvPr>
        </p:nvSpPr>
        <p:spPr>
          <a:xfrm>
            <a:off x="1757360" y="5261289"/>
            <a:ext cx="3276600" cy="812528"/>
          </a:xfrm>
          <a:prstGeom prst="rect">
            <a:avLst/>
          </a:prstGeom>
          <a:noFill/>
          <a:ln>
            <a:noFill/>
          </a:ln>
        </p:spPr>
        <p:txBody>
          <a:bodyPr anchorCtr="0" anchor="t" bIns="91425" lIns="91425" rIns="91425" tIns="91425"/>
          <a:lstStyle>
            <a:lvl1pPr indent="0" lvl="0" marL="0" marR="0" rtl="0" algn="l">
              <a:lnSpc>
                <a:spcPct val="130000"/>
              </a:lnSpc>
              <a:spcBef>
                <a:spcPts val="1000"/>
              </a:spcBef>
              <a:spcAft>
                <a:spcPts val="0"/>
              </a:spcAft>
              <a:buClr>
                <a:schemeClr val="lt1"/>
              </a:buClr>
              <a:buFont typeface="Arial"/>
              <a:buNone/>
              <a:defRPr b="0" i="0" sz="1200" u="none" cap="none" strike="noStrike">
                <a:solidFill>
                  <a:schemeClr val="lt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Shape 75"/>
          <p:cNvSpPr txBox="1"/>
          <p:nvPr>
            <p:ph idx="13" type="body"/>
          </p:nvPr>
        </p:nvSpPr>
        <p:spPr>
          <a:xfrm>
            <a:off x="842962" y="5122789"/>
            <a:ext cx="914400" cy="1089529"/>
          </a:xfrm>
          <a:prstGeom prst="rect">
            <a:avLst/>
          </a:prstGeom>
          <a:noFill/>
          <a:ln>
            <a:noFill/>
          </a:ln>
        </p:spPr>
        <p:txBody>
          <a:bodyPr anchorCtr="0" anchor="t" bIns="91425" lIns="91425" rIns="91425" tIns="91425"/>
          <a:lstStyle>
            <a:lvl1pPr indent="0" lvl="0" marL="0" marR="0" rtl="0" algn="ctr">
              <a:lnSpc>
                <a:spcPct val="90000"/>
              </a:lnSpc>
              <a:spcBef>
                <a:spcPts val="1000"/>
              </a:spcBef>
              <a:spcAft>
                <a:spcPts val="0"/>
              </a:spcAft>
              <a:buClr>
                <a:schemeClr val="accent5"/>
              </a:buClr>
              <a:buFont typeface="Arial"/>
              <a:buNone/>
              <a:defRPr b="0" i="0" sz="7200" u="none" cap="none" strike="noStrike">
                <a:solidFill>
                  <a:schemeClr val="accent5"/>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76" name="Shape 76"/>
          <p:cNvSpPr txBox="1"/>
          <p:nvPr>
            <p:ph idx="14" type="body"/>
          </p:nvPr>
        </p:nvSpPr>
        <p:spPr>
          <a:xfrm>
            <a:off x="6096155" y="4330700"/>
            <a:ext cx="1701645" cy="369332"/>
          </a:xfrm>
          <a:prstGeom prst="rect">
            <a:avLst/>
          </a:prstGeom>
          <a:solidFill>
            <a:schemeClr val="accent1"/>
          </a:solidFill>
          <a:ln>
            <a:noFill/>
          </a:ln>
        </p:spPr>
        <p:txBody>
          <a:bodyPr anchorCtr="0" anchor="ctr" bIns="91425" lIns="91425" rIns="91425" tIns="91425"/>
          <a:lstStyle>
            <a:lvl1pPr indent="0" lvl="0" marL="0" marR="0" rtl="0" algn="ctr">
              <a:lnSpc>
                <a:spcPct val="90000"/>
              </a:lnSpc>
              <a:spcBef>
                <a:spcPts val="1000"/>
              </a:spcBef>
              <a:spcAft>
                <a:spcPts val="0"/>
              </a:spcAft>
              <a:buClr>
                <a:schemeClr val="lt1"/>
              </a:buClr>
              <a:buFont typeface="Arial"/>
              <a:buNone/>
              <a:defRPr b="1" i="0" sz="2000" u="none" cap="none" strike="noStrike">
                <a:solidFill>
                  <a:schemeClr val="lt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五项目录">
    <p:bg>
      <p:bgPr>
        <a:blipFill rotWithShape="1">
          <a:blip r:embed="rId2">
            <a:alphaModFix/>
          </a:blip>
          <a:stretch>
            <a:fillRect b="0" l="0" r="0" t="0"/>
          </a:stretch>
        </a:blipFill>
      </p:bgPr>
    </p:bg>
    <p:spTree>
      <p:nvGrpSpPr>
        <p:cNvPr id="77" name="Shape 77"/>
        <p:cNvGrpSpPr/>
        <p:nvPr/>
      </p:nvGrpSpPr>
      <p:grpSpPr>
        <a:xfrm>
          <a:off x="0" y="0"/>
          <a:ext cx="0" cy="0"/>
          <a:chOff x="0" y="0"/>
          <a:chExt cx="0" cy="0"/>
        </a:xfrm>
      </p:grpSpPr>
      <p:grpSp>
        <p:nvGrpSpPr>
          <p:cNvPr id="78" name="Shape 78"/>
          <p:cNvGrpSpPr/>
          <p:nvPr/>
        </p:nvGrpSpPr>
        <p:grpSpPr>
          <a:xfrm>
            <a:off x="0" y="-8111"/>
            <a:ext cx="12191999" cy="6866111"/>
            <a:chOff x="0" y="-8111"/>
            <a:chExt cx="12191999" cy="6866111"/>
          </a:xfrm>
        </p:grpSpPr>
        <p:sp>
          <p:nvSpPr>
            <p:cNvPr id="79" name="Shape 79"/>
            <p:cNvSpPr/>
            <p:nvPr/>
          </p:nvSpPr>
          <p:spPr>
            <a:xfrm>
              <a:off x="0" y="0"/>
              <a:ext cx="5502611" cy="6858000"/>
            </a:xfrm>
            <a:prstGeom prst="rect">
              <a:avLst/>
            </a:prstGeom>
            <a:solidFill>
              <a:schemeClr val="accent1">
                <a:alpha val="69411"/>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80" name="Shape 80"/>
            <p:cNvSpPr/>
            <p:nvPr/>
          </p:nvSpPr>
          <p:spPr>
            <a:xfrm>
              <a:off x="5502612" y="-8111"/>
              <a:ext cx="6689387" cy="6866111"/>
            </a:xfrm>
            <a:prstGeom prst="rect">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grpSp>
      <p:sp>
        <p:nvSpPr>
          <p:cNvPr id="81" name="Shape 81"/>
          <p:cNvSpPr txBox="1"/>
          <p:nvPr>
            <p:ph idx="1" type="body"/>
          </p:nvPr>
        </p:nvSpPr>
        <p:spPr>
          <a:xfrm>
            <a:off x="6096000" y="1766016"/>
            <a:ext cx="5356068" cy="424731"/>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dk1"/>
              </a:buClr>
              <a:buFont typeface="Arial"/>
              <a:buNone/>
              <a:defRPr b="1" i="0" sz="24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82" name="Shape 82"/>
          <p:cNvSpPr txBox="1"/>
          <p:nvPr>
            <p:ph idx="2" type="body"/>
          </p:nvPr>
        </p:nvSpPr>
        <p:spPr>
          <a:xfrm>
            <a:off x="6096000" y="2446338"/>
            <a:ext cx="5356225" cy="1752531"/>
          </a:xfrm>
          <a:prstGeom prst="rect">
            <a:avLst/>
          </a:prstGeom>
          <a:noFill/>
          <a:ln>
            <a:noFill/>
          </a:ln>
        </p:spPr>
        <p:txBody>
          <a:bodyPr anchorCtr="0" anchor="t" bIns="91425" lIns="91425" rIns="91425" tIns="91425"/>
          <a:lstStyle>
            <a:lvl1pPr indent="0" lvl="0" marL="0" marR="0" rtl="0" algn="l">
              <a:lnSpc>
                <a:spcPct val="130000"/>
              </a:lnSpc>
              <a:spcBef>
                <a:spcPts val="1000"/>
              </a:spcBef>
              <a:spcAft>
                <a:spcPts val="0"/>
              </a:spcAft>
              <a:buClr>
                <a:srgbClr val="7F7F7F"/>
              </a:buClr>
              <a:buFont typeface="Arial"/>
              <a:buNone/>
              <a:defRPr b="0" i="0" sz="1200" u="none" cap="none" strike="noStrike">
                <a:solidFill>
                  <a:srgbClr val="7F7F7F"/>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Shape 83"/>
          <p:cNvSpPr txBox="1"/>
          <p:nvPr>
            <p:ph idx="3" type="body"/>
          </p:nvPr>
        </p:nvSpPr>
        <p:spPr>
          <a:xfrm>
            <a:off x="1757360" y="647643"/>
            <a:ext cx="3276600" cy="812528"/>
          </a:xfrm>
          <a:prstGeom prst="rect">
            <a:avLst/>
          </a:prstGeom>
          <a:noFill/>
          <a:ln>
            <a:noFill/>
          </a:ln>
        </p:spPr>
        <p:txBody>
          <a:bodyPr anchorCtr="0" anchor="t" bIns="91425" lIns="91425" rIns="91425" tIns="91425"/>
          <a:lstStyle>
            <a:lvl1pPr indent="0" lvl="0" marL="0" marR="0" rtl="0" algn="l">
              <a:lnSpc>
                <a:spcPct val="130000"/>
              </a:lnSpc>
              <a:spcBef>
                <a:spcPts val="1000"/>
              </a:spcBef>
              <a:spcAft>
                <a:spcPts val="0"/>
              </a:spcAft>
              <a:buClr>
                <a:schemeClr val="lt1"/>
              </a:buClr>
              <a:buFont typeface="Arial"/>
              <a:buNone/>
              <a:defRPr b="0" i="0" sz="1200" u="none" cap="none" strike="noStrike">
                <a:solidFill>
                  <a:schemeClr val="lt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84" name="Shape 84"/>
          <p:cNvSpPr txBox="1"/>
          <p:nvPr>
            <p:ph idx="4" type="body"/>
          </p:nvPr>
        </p:nvSpPr>
        <p:spPr>
          <a:xfrm>
            <a:off x="842962" y="509143"/>
            <a:ext cx="914400" cy="1089529"/>
          </a:xfrm>
          <a:prstGeom prst="rect">
            <a:avLst/>
          </a:prstGeom>
          <a:noFill/>
          <a:ln>
            <a:noFill/>
          </a:ln>
        </p:spPr>
        <p:txBody>
          <a:bodyPr anchorCtr="0" anchor="t" bIns="91425" lIns="91425" rIns="91425" tIns="91425"/>
          <a:lstStyle>
            <a:lvl1pPr indent="0" lvl="0" marL="0" marR="0" rtl="0" algn="ctr">
              <a:lnSpc>
                <a:spcPct val="90000"/>
              </a:lnSpc>
              <a:spcBef>
                <a:spcPts val="1000"/>
              </a:spcBef>
              <a:spcAft>
                <a:spcPts val="0"/>
              </a:spcAft>
              <a:buClr>
                <a:schemeClr val="accent5"/>
              </a:buClr>
              <a:buFont typeface="Arial"/>
              <a:buNone/>
              <a:defRPr b="0" i="0" sz="7200" u="none" cap="none" strike="noStrike">
                <a:solidFill>
                  <a:schemeClr val="accent5"/>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85" name="Shape 85"/>
          <p:cNvSpPr txBox="1"/>
          <p:nvPr>
            <p:ph idx="5" type="body"/>
          </p:nvPr>
        </p:nvSpPr>
        <p:spPr>
          <a:xfrm>
            <a:off x="1757360" y="1839058"/>
            <a:ext cx="3276600" cy="812528"/>
          </a:xfrm>
          <a:prstGeom prst="rect">
            <a:avLst/>
          </a:prstGeom>
          <a:noFill/>
          <a:ln>
            <a:noFill/>
          </a:ln>
        </p:spPr>
        <p:txBody>
          <a:bodyPr anchorCtr="0" anchor="t" bIns="91425" lIns="91425" rIns="91425" tIns="91425"/>
          <a:lstStyle>
            <a:lvl1pPr indent="0" lvl="0" marL="0" marR="0" rtl="0" algn="l">
              <a:lnSpc>
                <a:spcPct val="130000"/>
              </a:lnSpc>
              <a:spcBef>
                <a:spcPts val="1000"/>
              </a:spcBef>
              <a:spcAft>
                <a:spcPts val="0"/>
              </a:spcAft>
              <a:buClr>
                <a:schemeClr val="lt1"/>
              </a:buClr>
              <a:buFont typeface="Arial"/>
              <a:buNone/>
              <a:defRPr b="0" i="0" sz="1200" u="none" cap="none" strike="noStrike">
                <a:solidFill>
                  <a:schemeClr val="lt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86" name="Shape 86"/>
          <p:cNvSpPr txBox="1"/>
          <p:nvPr>
            <p:ph idx="6" type="body"/>
          </p:nvPr>
        </p:nvSpPr>
        <p:spPr>
          <a:xfrm>
            <a:off x="842962" y="1700558"/>
            <a:ext cx="914400" cy="1089529"/>
          </a:xfrm>
          <a:prstGeom prst="rect">
            <a:avLst/>
          </a:prstGeom>
          <a:noFill/>
          <a:ln>
            <a:noFill/>
          </a:ln>
        </p:spPr>
        <p:txBody>
          <a:bodyPr anchorCtr="0" anchor="t" bIns="91425" lIns="91425" rIns="91425" tIns="91425"/>
          <a:lstStyle>
            <a:lvl1pPr indent="0" lvl="0" marL="0" marR="0" rtl="0" algn="ctr">
              <a:lnSpc>
                <a:spcPct val="90000"/>
              </a:lnSpc>
              <a:spcBef>
                <a:spcPts val="1000"/>
              </a:spcBef>
              <a:spcAft>
                <a:spcPts val="0"/>
              </a:spcAft>
              <a:buClr>
                <a:schemeClr val="accent5"/>
              </a:buClr>
              <a:buFont typeface="Arial"/>
              <a:buNone/>
              <a:defRPr b="0" i="0" sz="7200" u="none" cap="none" strike="noStrike">
                <a:solidFill>
                  <a:schemeClr val="accent5"/>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Shape 87"/>
          <p:cNvSpPr txBox="1"/>
          <p:nvPr>
            <p:ph idx="7" type="body"/>
          </p:nvPr>
        </p:nvSpPr>
        <p:spPr>
          <a:xfrm>
            <a:off x="1757360" y="3030472"/>
            <a:ext cx="3276600" cy="812528"/>
          </a:xfrm>
          <a:prstGeom prst="rect">
            <a:avLst/>
          </a:prstGeom>
          <a:noFill/>
          <a:ln>
            <a:noFill/>
          </a:ln>
        </p:spPr>
        <p:txBody>
          <a:bodyPr anchorCtr="0" anchor="t" bIns="91425" lIns="91425" rIns="91425" tIns="91425"/>
          <a:lstStyle>
            <a:lvl1pPr indent="0" lvl="0" marL="0" marR="0" rtl="0" algn="l">
              <a:lnSpc>
                <a:spcPct val="130000"/>
              </a:lnSpc>
              <a:spcBef>
                <a:spcPts val="1000"/>
              </a:spcBef>
              <a:spcAft>
                <a:spcPts val="0"/>
              </a:spcAft>
              <a:buClr>
                <a:schemeClr val="lt1"/>
              </a:buClr>
              <a:buFont typeface="Arial"/>
              <a:buNone/>
              <a:defRPr b="0" i="0" sz="1200" u="none" cap="none" strike="noStrike">
                <a:solidFill>
                  <a:schemeClr val="lt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88" name="Shape 88"/>
          <p:cNvSpPr txBox="1"/>
          <p:nvPr>
            <p:ph idx="8" type="body"/>
          </p:nvPr>
        </p:nvSpPr>
        <p:spPr>
          <a:xfrm>
            <a:off x="842962" y="2891972"/>
            <a:ext cx="914400" cy="1089529"/>
          </a:xfrm>
          <a:prstGeom prst="rect">
            <a:avLst/>
          </a:prstGeom>
          <a:noFill/>
          <a:ln>
            <a:noFill/>
          </a:ln>
        </p:spPr>
        <p:txBody>
          <a:bodyPr anchorCtr="0" anchor="t" bIns="91425" lIns="91425" rIns="91425" tIns="91425"/>
          <a:lstStyle>
            <a:lvl1pPr indent="0" lvl="0" marL="0" marR="0" rtl="0" algn="ctr">
              <a:lnSpc>
                <a:spcPct val="90000"/>
              </a:lnSpc>
              <a:spcBef>
                <a:spcPts val="1000"/>
              </a:spcBef>
              <a:spcAft>
                <a:spcPts val="0"/>
              </a:spcAft>
              <a:buClr>
                <a:schemeClr val="accent5"/>
              </a:buClr>
              <a:buFont typeface="Arial"/>
              <a:buNone/>
              <a:defRPr b="0" i="0" sz="7200" u="none" cap="none" strike="noStrike">
                <a:solidFill>
                  <a:schemeClr val="accent5"/>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89" name="Shape 89"/>
          <p:cNvSpPr txBox="1"/>
          <p:nvPr>
            <p:ph idx="9" type="body"/>
          </p:nvPr>
        </p:nvSpPr>
        <p:spPr>
          <a:xfrm>
            <a:off x="1757360" y="4213732"/>
            <a:ext cx="3276600" cy="812528"/>
          </a:xfrm>
          <a:prstGeom prst="rect">
            <a:avLst/>
          </a:prstGeom>
          <a:noFill/>
          <a:ln>
            <a:noFill/>
          </a:ln>
        </p:spPr>
        <p:txBody>
          <a:bodyPr anchorCtr="0" anchor="t" bIns="91425" lIns="91425" rIns="91425" tIns="91425"/>
          <a:lstStyle>
            <a:lvl1pPr indent="0" lvl="0" marL="0" marR="0" rtl="0" algn="l">
              <a:lnSpc>
                <a:spcPct val="130000"/>
              </a:lnSpc>
              <a:spcBef>
                <a:spcPts val="1000"/>
              </a:spcBef>
              <a:spcAft>
                <a:spcPts val="0"/>
              </a:spcAft>
              <a:buClr>
                <a:schemeClr val="lt1"/>
              </a:buClr>
              <a:buFont typeface="Arial"/>
              <a:buNone/>
              <a:defRPr b="0" i="0" sz="1200" u="none" cap="none" strike="noStrike">
                <a:solidFill>
                  <a:schemeClr val="lt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90" name="Shape 90"/>
          <p:cNvSpPr txBox="1"/>
          <p:nvPr>
            <p:ph idx="13" type="body"/>
          </p:nvPr>
        </p:nvSpPr>
        <p:spPr>
          <a:xfrm>
            <a:off x="842962" y="4075232"/>
            <a:ext cx="914400" cy="1089529"/>
          </a:xfrm>
          <a:prstGeom prst="rect">
            <a:avLst/>
          </a:prstGeom>
          <a:noFill/>
          <a:ln>
            <a:noFill/>
          </a:ln>
        </p:spPr>
        <p:txBody>
          <a:bodyPr anchorCtr="0" anchor="t" bIns="91425" lIns="91425" rIns="91425" tIns="91425"/>
          <a:lstStyle>
            <a:lvl1pPr indent="0" lvl="0" marL="0" marR="0" rtl="0" algn="ctr">
              <a:lnSpc>
                <a:spcPct val="90000"/>
              </a:lnSpc>
              <a:spcBef>
                <a:spcPts val="1000"/>
              </a:spcBef>
              <a:spcAft>
                <a:spcPts val="0"/>
              </a:spcAft>
              <a:buClr>
                <a:schemeClr val="accent5"/>
              </a:buClr>
              <a:buFont typeface="Arial"/>
              <a:buNone/>
              <a:defRPr b="0" i="0" sz="7200" u="none" cap="none" strike="noStrike">
                <a:solidFill>
                  <a:schemeClr val="accent5"/>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91" name="Shape 91"/>
          <p:cNvSpPr txBox="1"/>
          <p:nvPr>
            <p:ph idx="14" type="body"/>
          </p:nvPr>
        </p:nvSpPr>
        <p:spPr>
          <a:xfrm>
            <a:off x="1757360" y="5354551"/>
            <a:ext cx="3276600" cy="812528"/>
          </a:xfrm>
          <a:prstGeom prst="rect">
            <a:avLst/>
          </a:prstGeom>
          <a:noFill/>
          <a:ln>
            <a:noFill/>
          </a:ln>
        </p:spPr>
        <p:txBody>
          <a:bodyPr anchorCtr="0" anchor="t" bIns="91425" lIns="91425" rIns="91425" tIns="91425"/>
          <a:lstStyle>
            <a:lvl1pPr indent="0" lvl="0" marL="0" marR="0" rtl="0" algn="l">
              <a:lnSpc>
                <a:spcPct val="130000"/>
              </a:lnSpc>
              <a:spcBef>
                <a:spcPts val="1000"/>
              </a:spcBef>
              <a:spcAft>
                <a:spcPts val="0"/>
              </a:spcAft>
              <a:buClr>
                <a:schemeClr val="lt1"/>
              </a:buClr>
              <a:buFont typeface="Arial"/>
              <a:buNone/>
              <a:defRPr b="0" i="0" sz="1200" u="none" cap="none" strike="noStrike">
                <a:solidFill>
                  <a:schemeClr val="lt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92" name="Shape 92"/>
          <p:cNvSpPr txBox="1"/>
          <p:nvPr>
            <p:ph idx="15" type="body"/>
          </p:nvPr>
        </p:nvSpPr>
        <p:spPr>
          <a:xfrm>
            <a:off x="842962" y="5216051"/>
            <a:ext cx="914400" cy="1089529"/>
          </a:xfrm>
          <a:prstGeom prst="rect">
            <a:avLst/>
          </a:prstGeom>
          <a:noFill/>
          <a:ln>
            <a:noFill/>
          </a:ln>
        </p:spPr>
        <p:txBody>
          <a:bodyPr anchorCtr="0" anchor="t" bIns="91425" lIns="91425" rIns="91425" tIns="91425"/>
          <a:lstStyle>
            <a:lvl1pPr indent="0" lvl="0" marL="0" marR="0" rtl="0" algn="ctr">
              <a:lnSpc>
                <a:spcPct val="90000"/>
              </a:lnSpc>
              <a:spcBef>
                <a:spcPts val="1000"/>
              </a:spcBef>
              <a:spcAft>
                <a:spcPts val="0"/>
              </a:spcAft>
              <a:buClr>
                <a:schemeClr val="accent5"/>
              </a:buClr>
              <a:buFont typeface="Arial"/>
              <a:buNone/>
              <a:defRPr b="0" i="0" sz="7200" u="none" cap="none" strike="noStrike">
                <a:solidFill>
                  <a:schemeClr val="accent5"/>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Shape 93"/>
          <p:cNvSpPr txBox="1"/>
          <p:nvPr>
            <p:ph idx="16" type="body"/>
          </p:nvPr>
        </p:nvSpPr>
        <p:spPr>
          <a:xfrm>
            <a:off x="6096155" y="4330700"/>
            <a:ext cx="1701645" cy="369332"/>
          </a:xfrm>
          <a:prstGeom prst="rect">
            <a:avLst/>
          </a:prstGeom>
          <a:solidFill>
            <a:schemeClr val="accent1"/>
          </a:solidFill>
          <a:ln>
            <a:noFill/>
          </a:ln>
        </p:spPr>
        <p:txBody>
          <a:bodyPr anchorCtr="0" anchor="ctr" bIns="91425" lIns="91425" rIns="91425" tIns="91425"/>
          <a:lstStyle>
            <a:lvl1pPr indent="0" lvl="0" marL="0" marR="0" rtl="0" algn="ctr">
              <a:lnSpc>
                <a:spcPct val="90000"/>
              </a:lnSpc>
              <a:spcBef>
                <a:spcPts val="1000"/>
              </a:spcBef>
              <a:spcAft>
                <a:spcPts val="0"/>
              </a:spcAft>
              <a:buClr>
                <a:schemeClr val="lt1"/>
              </a:buClr>
              <a:buFont typeface="Arial"/>
              <a:buNone/>
              <a:defRPr b="1" i="0" sz="2000" u="none" cap="none" strike="noStrike">
                <a:solidFill>
                  <a:schemeClr val="lt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空白页">
    <p:spTree>
      <p:nvGrpSpPr>
        <p:cNvPr id="94"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内容页_7">
    <p:spTree>
      <p:nvGrpSpPr>
        <p:cNvPr id="17" name="Shape 17"/>
        <p:cNvGrpSpPr/>
        <p:nvPr/>
      </p:nvGrpSpPr>
      <p:grpSpPr>
        <a:xfrm>
          <a:off x="0" y="0"/>
          <a:ext cx="0" cy="0"/>
          <a:chOff x="0" y="0"/>
          <a:chExt cx="0" cy="0"/>
        </a:xfrm>
      </p:grpSpPr>
      <p:sp>
        <p:nvSpPr>
          <p:cNvPr id="18" name="Shape 18"/>
          <p:cNvSpPr/>
          <p:nvPr/>
        </p:nvSpPr>
        <p:spPr>
          <a:xfrm>
            <a:off x="8476342" y="0"/>
            <a:ext cx="3715655" cy="6858000"/>
          </a:xfrm>
          <a:prstGeom prst="triangle">
            <a:avLst>
              <a:gd fmla="val 100000" name="adj"/>
            </a:avLst>
          </a:prstGeom>
          <a:solidFill>
            <a:schemeClr val="accent5"/>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19" name="Shape 19"/>
          <p:cNvSpPr/>
          <p:nvPr/>
        </p:nvSpPr>
        <p:spPr>
          <a:xfrm>
            <a:off x="9361714" y="0"/>
            <a:ext cx="2830286" cy="6858000"/>
          </a:xfrm>
          <a:prstGeom prst="triangle">
            <a:avLst>
              <a:gd fmla="val 100000" name="adj"/>
            </a:avLst>
          </a:prstGeom>
          <a:solidFill>
            <a:schemeClr val="accent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20" name="Shape 20"/>
          <p:cNvSpPr/>
          <p:nvPr/>
        </p:nvSpPr>
        <p:spPr>
          <a:xfrm rot="10800000">
            <a:off x="0" y="0"/>
            <a:ext cx="3222169" cy="6858000"/>
          </a:xfrm>
          <a:prstGeom prst="triangle">
            <a:avLst>
              <a:gd fmla="val 100000" name="adj"/>
            </a:avLst>
          </a:prstGeom>
          <a:solidFill>
            <a:schemeClr val="accent5"/>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21" name="Shape 21"/>
          <p:cNvSpPr/>
          <p:nvPr/>
        </p:nvSpPr>
        <p:spPr>
          <a:xfrm rot="10800000">
            <a:off x="0" y="0"/>
            <a:ext cx="2830286" cy="6858000"/>
          </a:xfrm>
          <a:prstGeom prst="triangle">
            <a:avLst>
              <a:gd fmla="val 100000" name="adj"/>
            </a:avLst>
          </a:prstGeom>
          <a:solidFill>
            <a:schemeClr val="accen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22" name="Shape 22"/>
          <p:cNvSpPr txBox="1"/>
          <p:nvPr>
            <p:ph idx="1" type="body"/>
          </p:nvPr>
        </p:nvSpPr>
        <p:spPr>
          <a:xfrm>
            <a:off x="4785360" y="365126"/>
            <a:ext cx="2621279" cy="420552"/>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dk1"/>
              </a:buClr>
              <a:buFont typeface="Arial"/>
              <a:buNone/>
              <a:defRPr b="1" i="0" sz="24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内容页_4">
    <p:spTree>
      <p:nvGrpSpPr>
        <p:cNvPr id="23" name="Shape 23"/>
        <p:cNvGrpSpPr/>
        <p:nvPr/>
      </p:nvGrpSpPr>
      <p:grpSpPr>
        <a:xfrm>
          <a:off x="0" y="0"/>
          <a:ext cx="0" cy="0"/>
          <a:chOff x="0" y="0"/>
          <a:chExt cx="0" cy="0"/>
        </a:xfrm>
      </p:grpSpPr>
      <p:sp>
        <p:nvSpPr>
          <p:cNvPr id="24" name="Shape 24"/>
          <p:cNvSpPr/>
          <p:nvPr/>
        </p:nvSpPr>
        <p:spPr>
          <a:xfrm>
            <a:off x="0" y="4419600"/>
            <a:ext cx="12192000" cy="2438399"/>
          </a:xfrm>
          <a:prstGeom prst="rect">
            <a:avLst/>
          </a:prstGeom>
          <a:solidFill>
            <a:schemeClr val="accent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25" name="Shape 25"/>
          <p:cNvSpPr txBox="1"/>
          <p:nvPr>
            <p:ph idx="1" type="body"/>
          </p:nvPr>
        </p:nvSpPr>
        <p:spPr>
          <a:xfrm>
            <a:off x="4785360" y="365126"/>
            <a:ext cx="2621279" cy="420552"/>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dk1"/>
              </a:buClr>
              <a:buFont typeface="Arial"/>
              <a:buNone/>
              <a:defRPr b="1" i="0" sz="24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内容页_9">
    <p:spTree>
      <p:nvGrpSpPr>
        <p:cNvPr id="26" name="Shape 26"/>
        <p:cNvGrpSpPr/>
        <p:nvPr/>
      </p:nvGrpSpPr>
      <p:grpSpPr>
        <a:xfrm>
          <a:off x="0" y="0"/>
          <a:ext cx="0" cy="0"/>
          <a:chOff x="0" y="0"/>
          <a:chExt cx="0" cy="0"/>
        </a:xfrm>
      </p:grpSpPr>
      <p:sp>
        <p:nvSpPr>
          <p:cNvPr id="27" name="Shape 27"/>
          <p:cNvSpPr/>
          <p:nvPr/>
        </p:nvSpPr>
        <p:spPr>
          <a:xfrm rot="-5400000">
            <a:off x="-380998" y="380999"/>
            <a:ext cx="6858000" cy="6096000"/>
          </a:xfrm>
          <a:prstGeom prst="rect">
            <a:avLst/>
          </a:prstGeom>
          <a:solidFill>
            <a:schemeClr val="accent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内容页_1">
    <p:spTree>
      <p:nvGrpSpPr>
        <p:cNvPr id="28" name="Shape 28"/>
        <p:cNvGrpSpPr/>
        <p:nvPr/>
      </p:nvGrpSpPr>
      <p:grpSpPr>
        <a:xfrm>
          <a:off x="0" y="0"/>
          <a:ext cx="0" cy="0"/>
          <a:chOff x="0" y="0"/>
          <a:chExt cx="0" cy="0"/>
        </a:xfrm>
      </p:grpSpPr>
      <p:sp>
        <p:nvSpPr>
          <p:cNvPr id="29" name="Shape 29"/>
          <p:cNvSpPr txBox="1"/>
          <p:nvPr>
            <p:ph idx="1" type="body"/>
          </p:nvPr>
        </p:nvSpPr>
        <p:spPr>
          <a:xfrm>
            <a:off x="4785360" y="365126"/>
            <a:ext cx="2621279" cy="420552"/>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dk1"/>
              </a:buClr>
              <a:buFont typeface="Arial"/>
              <a:buNone/>
              <a:defRPr b="1" i="0" sz="24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垂直排列标题与 文本">
    <p:spTree>
      <p:nvGrpSpPr>
        <p:cNvPr id="30" name="Shape 30"/>
        <p:cNvGrpSpPr/>
        <p:nvPr/>
      </p:nvGrpSpPr>
      <p:grpSpPr>
        <a:xfrm>
          <a:off x="0" y="0"/>
          <a:ext cx="0" cy="0"/>
          <a:chOff x="0" y="0"/>
          <a:chExt cx="0" cy="0"/>
        </a:xfrm>
      </p:grpSpPr>
      <p:sp>
        <p:nvSpPr>
          <p:cNvPr id="31" name="Shape 31"/>
          <p:cNvSpPr/>
          <p:nvPr/>
        </p:nvSpPr>
        <p:spPr>
          <a:xfrm>
            <a:off x="0" y="0"/>
            <a:ext cx="12192000" cy="4586513"/>
          </a:xfrm>
          <a:prstGeom prst="rect">
            <a:avLst/>
          </a:prstGeom>
          <a:solidFill>
            <a:schemeClr val="accent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32" name="Shape 32"/>
          <p:cNvSpPr txBox="1"/>
          <p:nvPr>
            <p:ph idx="1" type="body"/>
          </p:nvPr>
        </p:nvSpPr>
        <p:spPr>
          <a:xfrm>
            <a:off x="4785360" y="365126"/>
            <a:ext cx="2621279" cy="420552"/>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lt1"/>
              </a:buClr>
              <a:buFont typeface="Arial"/>
              <a:buNone/>
              <a:defRPr b="1" i="0" sz="2400" u="none" cap="none" strike="noStrike">
                <a:solidFill>
                  <a:schemeClr val="lt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内容页_3">
    <p:spTree>
      <p:nvGrpSpPr>
        <p:cNvPr id="33" name="Shape 33"/>
        <p:cNvGrpSpPr/>
        <p:nvPr/>
      </p:nvGrpSpPr>
      <p:grpSpPr>
        <a:xfrm>
          <a:off x="0" y="0"/>
          <a:ext cx="0" cy="0"/>
          <a:chOff x="0" y="0"/>
          <a:chExt cx="0" cy="0"/>
        </a:xfrm>
      </p:grpSpPr>
      <p:sp>
        <p:nvSpPr>
          <p:cNvPr id="34" name="Shape 34"/>
          <p:cNvSpPr txBox="1"/>
          <p:nvPr>
            <p:ph idx="10" type="dt"/>
          </p:nvPr>
        </p:nvSpPr>
        <p:spPr>
          <a:xfrm>
            <a:off x="838200" y="6356350"/>
            <a:ext cx="2743199" cy="36512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1pPr>
            <a:lvl2pPr indent="-12689" lvl="1" marL="457189"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12677" lvl="2" marL="914377"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12665" lvl="3" marL="1371566"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12654" lvl="4" marL="1828754"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12643" lvl="5" marL="2285943"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12631" lvl="6" marL="2743131"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12619" lvl="7" marL="320032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12608" lvl="8" marL="3657509"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35" name="Shape 35"/>
          <p:cNvSpPr txBox="1"/>
          <p:nvPr>
            <p:ph idx="11" type="ftr"/>
          </p:nvPr>
        </p:nvSpPr>
        <p:spPr>
          <a:xfrm>
            <a:off x="4038600" y="6356350"/>
            <a:ext cx="4114800" cy="36512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1pPr>
            <a:lvl2pPr indent="-12689" lvl="1" marL="457189"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12677" lvl="2" marL="914377"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12665" lvl="3" marL="1371566"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12654" lvl="4" marL="1828754"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12643" lvl="5" marL="2285943"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12631" lvl="6" marL="2743131"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12619" lvl="7" marL="320032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12608" lvl="8" marL="3657509"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36" name="Shape 36"/>
          <p:cNvSpPr txBox="1"/>
          <p:nvPr>
            <p:ph idx="12" type="sldNum"/>
          </p:nvPr>
        </p:nvSpPr>
        <p:spPr>
          <a:xfrm>
            <a:off x="8610600" y="6356350"/>
            <a:ext cx="2743199" cy="36512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fld id="{00000000-1234-1234-1234-123412341234}" type="slidenum">
              <a:rPr b="0" i="0" lang="en-US" sz="1800" u="none" cap="none" strike="noStrike">
                <a:solidFill>
                  <a:schemeClr val="dk1"/>
                </a:solidFill>
                <a:latin typeface="Calibri"/>
                <a:ea typeface="Calibri"/>
                <a:cs typeface="Calibri"/>
                <a:sym typeface="Calibri"/>
              </a:rPr>
              <a:t>‹#›</a:t>
            </a:fld>
          </a:p>
        </p:txBody>
      </p:sp>
      <p:sp>
        <p:nvSpPr>
          <p:cNvPr id="37" name="Shape 37"/>
          <p:cNvSpPr/>
          <p:nvPr/>
        </p:nvSpPr>
        <p:spPr>
          <a:xfrm>
            <a:off x="0" y="1981200"/>
            <a:ext cx="12192000" cy="4876798"/>
          </a:xfrm>
          <a:prstGeom prst="rect">
            <a:avLst/>
          </a:prstGeom>
          <a:solidFill>
            <a:schemeClr val="accent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38" name="Shape 38"/>
          <p:cNvSpPr txBox="1"/>
          <p:nvPr>
            <p:ph idx="1" type="body"/>
          </p:nvPr>
        </p:nvSpPr>
        <p:spPr>
          <a:xfrm>
            <a:off x="4785360" y="365126"/>
            <a:ext cx="2621279" cy="420552"/>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dk1"/>
              </a:buClr>
              <a:buFont typeface="Arial"/>
              <a:buNone/>
              <a:defRPr b="1" i="0" sz="24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内容页_5">
    <p:spTree>
      <p:nvGrpSpPr>
        <p:cNvPr id="39" name="Shape 39"/>
        <p:cNvGrpSpPr/>
        <p:nvPr/>
      </p:nvGrpSpPr>
      <p:grpSpPr>
        <a:xfrm>
          <a:off x="0" y="0"/>
          <a:ext cx="0" cy="0"/>
          <a:chOff x="0" y="0"/>
          <a:chExt cx="0" cy="0"/>
        </a:xfrm>
      </p:grpSpPr>
      <p:sp>
        <p:nvSpPr>
          <p:cNvPr id="40" name="Shape 40"/>
          <p:cNvSpPr/>
          <p:nvPr/>
        </p:nvSpPr>
        <p:spPr>
          <a:xfrm>
            <a:off x="0" y="0"/>
            <a:ext cx="12192000" cy="6858000"/>
          </a:xfrm>
          <a:prstGeom prst="triangle">
            <a:avLst>
              <a:gd fmla="val 100000" name="adj"/>
            </a:avLst>
          </a:prstGeom>
          <a:solidFill>
            <a:schemeClr val="accent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41" name="Shape 41"/>
          <p:cNvSpPr/>
          <p:nvPr/>
        </p:nvSpPr>
        <p:spPr>
          <a:xfrm rot="10800000">
            <a:off x="0" y="0"/>
            <a:ext cx="12192000" cy="6858000"/>
          </a:xfrm>
          <a:prstGeom prst="triangle">
            <a:avLst>
              <a:gd fmla="val 100000" name="adj"/>
            </a:avLst>
          </a:prstGeom>
          <a:solidFill>
            <a:schemeClr val="accent5"/>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42" name="Shape 42"/>
          <p:cNvSpPr txBox="1"/>
          <p:nvPr>
            <p:ph idx="1" type="body"/>
          </p:nvPr>
        </p:nvSpPr>
        <p:spPr>
          <a:xfrm>
            <a:off x="4785360" y="365126"/>
            <a:ext cx="2621279" cy="420552"/>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lt1"/>
              </a:buClr>
              <a:buFont typeface="Arial"/>
              <a:buNone/>
              <a:defRPr b="1" i="0" sz="2400" u="none" cap="none" strike="noStrike">
                <a:solidFill>
                  <a:schemeClr val="lt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内容页_6">
    <p:spTree>
      <p:nvGrpSpPr>
        <p:cNvPr id="43" name="Shape 43"/>
        <p:cNvGrpSpPr/>
        <p:nvPr/>
      </p:nvGrpSpPr>
      <p:grpSpPr>
        <a:xfrm>
          <a:off x="0" y="0"/>
          <a:ext cx="0" cy="0"/>
          <a:chOff x="0" y="0"/>
          <a:chExt cx="0" cy="0"/>
        </a:xfrm>
      </p:grpSpPr>
      <p:sp>
        <p:nvSpPr>
          <p:cNvPr id="44" name="Shape 44"/>
          <p:cNvSpPr/>
          <p:nvPr/>
        </p:nvSpPr>
        <p:spPr>
          <a:xfrm>
            <a:off x="0" y="1962150"/>
            <a:ext cx="12192000" cy="3105150"/>
          </a:xfrm>
          <a:prstGeom prst="rect">
            <a:avLst/>
          </a:prstGeom>
          <a:solidFill>
            <a:srgbClr val="D8D8D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45" name="Shape 45"/>
          <p:cNvSpPr txBox="1"/>
          <p:nvPr>
            <p:ph idx="1" type="body"/>
          </p:nvPr>
        </p:nvSpPr>
        <p:spPr>
          <a:xfrm>
            <a:off x="4785360" y="365126"/>
            <a:ext cx="2621279" cy="420552"/>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dk1"/>
              </a:buClr>
              <a:buFont typeface="Arial"/>
              <a:buNone/>
              <a:defRPr b="1" i="0" sz="24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allstate.efj26cyzfh.us-west-2.elasticbeanstalk.com/prediction/custome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idx="1" type="body"/>
          </p:nvPr>
        </p:nvSpPr>
        <p:spPr>
          <a:xfrm>
            <a:off x="4872900" y="2079175"/>
            <a:ext cx="2446200" cy="866400"/>
          </a:xfrm>
          <a:prstGeom prst="rect">
            <a:avLst/>
          </a:prstGeom>
          <a:noFill/>
          <a:ln>
            <a:noFill/>
          </a:ln>
        </p:spPr>
        <p:txBody>
          <a:bodyPr anchorCtr="0" anchor="t" bIns="45700" lIns="91425" rIns="91425" tIns="45700">
            <a:noAutofit/>
          </a:bodyPr>
          <a:lstStyle/>
          <a:p>
            <a:pPr indent="0" lvl="0" marL="0" marR="0" rtl="0" algn="ctr">
              <a:lnSpc>
                <a:spcPct val="90000"/>
              </a:lnSpc>
              <a:spcBef>
                <a:spcPts val="0"/>
              </a:spcBef>
              <a:spcAft>
                <a:spcPts val="0"/>
              </a:spcAft>
              <a:buClr>
                <a:schemeClr val="lt1"/>
              </a:buClr>
              <a:buSzPct val="25000"/>
              <a:buFont typeface="Arial"/>
              <a:buNone/>
            </a:pPr>
            <a:r>
              <a:rPr b="1" i="0" lang="en-US" sz="4200" u="none" cap="none" strike="noStrike">
                <a:solidFill>
                  <a:schemeClr val="lt1"/>
                </a:solidFill>
                <a:latin typeface="Calibri"/>
                <a:ea typeface="Calibri"/>
                <a:cs typeface="Calibri"/>
                <a:sym typeface="Calibri"/>
              </a:rPr>
              <a:t>Allstate</a:t>
            </a:r>
          </a:p>
        </p:txBody>
      </p:sp>
      <p:sp>
        <p:nvSpPr>
          <p:cNvPr id="100" name="Shape 100"/>
          <p:cNvSpPr txBox="1"/>
          <p:nvPr>
            <p:ph idx="2" type="body"/>
          </p:nvPr>
        </p:nvSpPr>
        <p:spPr>
          <a:xfrm>
            <a:off x="2724975" y="4025375"/>
            <a:ext cx="7326900" cy="701699"/>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accent2"/>
              </a:buClr>
              <a:buSzPct val="25000"/>
              <a:buFont typeface="Arial"/>
              <a:buNone/>
            </a:pPr>
            <a:r>
              <a:rPr b="1" i="0" lang="en-US" sz="4400" u="none" cap="none" strike="noStrike">
                <a:solidFill>
                  <a:schemeClr val="accent2"/>
                </a:solidFill>
                <a:latin typeface="Calibri"/>
                <a:ea typeface="Calibri"/>
                <a:cs typeface="Calibri"/>
                <a:sym typeface="Calibri"/>
              </a:rPr>
              <a:t>Insurance Purchase Prediction </a:t>
            </a:r>
          </a:p>
        </p:txBody>
      </p:sp>
      <p:sp>
        <p:nvSpPr>
          <p:cNvPr id="101" name="Shape 101"/>
          <p:cNvSpPr txBox="1"/>
          <p:nvPr>
            <p:ph idx="3" type="body"/>
          </p:nvPr>
        </p:nvSpPr>
        <p:spPr>
          <a:xfrm>
            <a:off x="5158601" y="5622875"/>
            <a:ext cx="2015699" cy="258599"/>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lt1"/>
              </a:buClr>
              <a:buSzPct val="25000"/>
              <a:buFont typeface="Arial"/>
              <a:buNone/>
            </a:pPr>
            <a:r>
              <a:rPr b="0" i="0" lang="en-US" sz="1400" u="none" cap="none" strike="noStrike">
                <a:solidFill>
                  <a:schemeClr val="lt1"/>
                </a:solidFill>
                <a:latin typeface="Calibri"/>
                <a:ea typeface="Calibri"/>
                <a:cs typeface="Calibri"/>
                <a:sym typeface="Calibri"/>
              </a:rPr>
              <a:t>Xin Yu, Lan Yan, Siqi Ren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idx="1" type="body"/>
          </p:nvPr>
        </p:nvSpPr>
        <p:spPr>
          <a:xfrm>
            <a:off x="4785348" y="365123"/>
            <a:ext cx="2738400" cy="812698"/>
          </a:xfrm>
          <a:prstGeom prst="rect">
            <a:avLst/>
          </a:prstGeom>
          <a:noFill/>
          <a:ln>
            <a:noFill/>
          </a:ln>
        </p:spPr>
        <p:txBody>
          <a:bodyPr anchorCtr="0" anchor="t" bIns="91425" lIns="91425" rIns="91425" tIns="91425">
            <a:noAutofit/>
          </a:bodyPr>
          <a:lstStyle/>
          <a:p>
            <a:pPr indent="0" lvl="0" marL="0" marR="0" rtl="0" algn="ctr">
              <a:lnSpc>
                <a:spcPct val="90000"/>
              </a:lnSpc>
              <a:spcBef>
                <a:spcPts val="0"/>
              </a:spcBef>
              <a:spcAft>
                <a:spcPts val="0"/>
              </a:spcAft>
              <a:buClr>
                <a:schemeClr val="dk1"/>
              </a:buClr>
              <a:buSzPct val="25000"/>
              <a:buFont typeface="Arial"/>
              <a:buNone/>
            </a:pPr>
            <a:r>
              <a:rPr b="1" i="0" lang="en-US" sz="3000" u="none" cap="none" strike="noStrike">
                <a:solidFill>
                  <a:schemeClr val="accent2"/>
                </a:solidFill>
                <a:latin typeface="Calibri"/>
                <a:ea typeface="Calibri"/>
                <a:cs typeface="Calibri"/>
                <a:sym typeface="Calibri"/>
              </a:rPr>
              <a:t>Agenda</a:t>
            </a:r>
          </a:p>
        </p:txBody>
      </p:sp>
      <p:sp>
        <p:nvSpPr>
          <p:cNvPr id="107" name="Shape 107"/>
          <p:cNvSpPr txBox="1"/>
          <p:nvPr/>
        </p:nvSpPr>
        <p:spPr>
          <a:xfrm>
            <a:off x="4978783" y="1824091"/>
            <a:ext cx="3367200" cy="4001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7BAE"/>
              </a:buClr>
              <a:buSzPct val="25000"/>
              <a:buFont typeface="Calibri"/>
              <a:buNone/>
            </a:pPr>
            <a:r>
              <a:rPr b="0" i="0" lang="en-US" sz="2400" u="none" cap="none" strike="noStrike">
                <a:solidFill>
                  <a:srgbClr val="1A7BAE"/>
                </a:solidFill>
                <a:latin typeface="Calibri"/>
                <a:ea typeface="Calibri"/>
                <a:cs typeface="Calibri"/>
                <a:sym typeface="Calibri"/>
              </a:rPr>
              <a:t>Project Introduction</a:t>
            </a:r>
          </a:p>
        </p:txBody>
      </p:sp>
      <p:sp>
        <p:nvSpPr>
          <p:cNvPr id="108" name="Shape 108"/>
          <p:cNvSpPr txBox="1"/>
          <p:nvPr/>
        </p:nvSpPr>
        <p:spPr>
          <a:xfrm>
            <a:off x="4978783" y="2924758"/>
            <a:ext cx="3367200" cy="40019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95BC49"/>
              </a:buClr>
              <a:buSzPct val="25000"/>
              <a:buFont typeface="Calibri"/>
              <a:buNone/>
            </a:pPr>
            <a:r>
              <a:rPr b="0" i="0" lang="en-US" sz="2400" u="none" cap="none" strike="noStrike">
                <a:solidFill>
                  <a:srgbClr val="95BC49"/>
                </a:solidFill>
                <a:latin typeface="Calibri"/>
                <a:ea typeface="Calibri"/>
                <a:cs typeface="Calibri"/>
                <a:sym typeface="Calibri"/>
              </a:rPr>
              <a:t>Modeling Process</a:t>
            </a:r>
          </a:p>
        </p:txBody>
      </p:sp>
      <p:sp>
        <p:nvSpPr>
          <p:cNvPr id="109" name="Shape 109"/>
          <p:cNvSpPr txBox="1"/>
          <p:nvPr/>
        </p:nvSpPr>
        <p:spPr>
          <a:xfrm>
            <a:off x="4978783" y="4125871"/>
            <a:ext cx="3367200" cy="4001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DA907"/>
              </a:buClr>
              <a:buSzPct val="25000"/>
              <a:buFont typeface="Calibri"/>
              <a:buNone/>
            </a:pPr>
            <a:r>
              <a:rPr b="0" i="0" lang="en-US" sz="2400" u="none" cap="none" strike="noStrike">
                <a:solidFill>
                  <a:srgbClr val="FDA907"/>
                </a:solidFill>
                <a:latin typeface="Calibri"/>
                <a:ea typeface="Calibri"/>
                <a:cs typeface="Calibri"/>
                <a:sym typeface="Calibri"/>
              </a:rPr>
              <a:t>Testing results</a:t>
            </a:r>
          </a:p>
        </p:txBody>
      </p:sp>
      <p:sp>
        <p:nvSpPr>
          <p:cNvPr id="110" name="Shape 110"/>
          <p:cNvSpPr txBox="1"/>
          <p:nvPr/>
        </p:nvSpPr>
        <p:spPr>
          <a:xfrm>
            <a:off x="4978783" y="5326985"/>
            <a:ext cx="3367200" cy="4001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BF3420"/>
              </a:buClr>
              <a:buSzPct val="25000"/>
              <a:buFont typeface="Calibri"/>
              <a:buNone/>
            </a:pPr>
            <a:r>
              <a:rPr b="0" i="0" lang="en-US" sz="2400" u="none" cap="none" strike="noStrike">
                <a:solidFill>
                  <a:srgbClr val="BF3420"/>
                </a:solidFill>
                <a:latin typeface="Calibri"/>
                <a:ea typeface="Calibri"/>
                <a:cs typeface="Calibri"/>
                <a:sym typeface="Calibri"/>
              </a:rPr>
              <a:t>Demo &amp; Conclusion</a:t>
            </a:r>
          </a:p>
        </p:txBody>
      </p:sp>
      <p:pic>
        <p:nvPicPr>
          <p:cNvPr id="111" name="Shape 111"/>
          <p:cNvPicPr preferRelativeResize="0"/>
          <p:nvPr/>
        </p:nvPicPr>
        <p:blipFill rotWithShape="1">
          <a:blip r:embed="rId3">
            <a:alphaModFix/>
          </a:blip>
          <a:srcRect b="0" l="0" r="0" t="0"/>
          <a:stretch/>
        </p:blipFill>
        <p:spPr>
          <a:xfrm>
            <a:off x="3750300" y="1401225"/>
            <a:ext cx="1035049" cy="4881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pic>
        <p:nvPicPr>
          <p:cNvPr descr="Allstate_logo.png" id="116" name="Shape 116"/>
          <p:cNvPicPr preferRelativeResize="0"/>
          <p:nvPr/>
        </p:nvPicPr>
        <p:blipFill rotWithShape="1">
          <a:blip r:embed="rId3">
            <a:alphaModFix/>
          </a:blip>
          <a:srcRect b="0" l="0" r="0" t="0"/>
          <a:stretch/>
        </p:blipFill>
        <p:spPr>
          <a:xfrm>
            <a:off x="3513498" y="5370896"/>
            <a:ext cx="4785399" cy="921985"/>
          </a:xfrm>
          <a:prstGeom prst="rect">
            <a:avLst/>
          </a:prstGeom>
          <a:noFill/>
          <a:ln>
            <a:noFill/>
          </a:ln>
        </p:spPr>
      </p:pic>
      <p:sp>
        <p:nvSpPr>
          <p:cNvPr id="117" name="Shape 117"/>
          <p:cNvSpPr txBox="1"/>
          <p:nvPr>
            <p:ph idx="1" type="body"/>
          </p:nvPr>
        </p:nvSpPr>
        <p:spPr>
          <a:xfrm>
            <a:off x="4498475" y="357100"/>
            <a:ext cx="3442500" cy="812700"/>
          </a:xfrm>
          <a:prstGeom prst="rect">
            <a:avLst/>
          </a:prstGeom>
          <a:noFill/>
          <a:ln>
            <a:noFill/>
          </a:ln>
        </p:spPr>
        <p:txBody>
          <a:bodyPr anchorCtr="0" anchor="t" bIns="91425" lIns="91425" rIns="91425" tIns="91425">
            <a:noAutofit/>
          </a:bodyPr>
          <a:lstStyle/>
          <a:p>
            <a:pPr indent="0" lvl="0" marL="0" marR="0" rtl="0" algn="ctr">
              <a:lnSpc>
                <a:spcPct val="90000"/>
              </a:lnSpc>
              <a:spcBef>
                <a:spcPts val="0"/>
              </a:spcBef>
              <a:spcAft>
                <a:spcPts val="0"/>
              </a:spcAft>
              <a:buClr>
                <a:schemeClr val="dk1"/>
              </a:buClr>
              <a:buSzPct val="25000"/>
              <a:buFont typeface="Arial"/>
              <a:buNone/>
            </a:pPr>
            <a:r>
              <a:rPr b="1" i="0" lang="en-US" sz="3000" u="none" cap="none" strike="noStrike">
                <a:solidFill>
                  <a:schemeClr val="accent2"/>
                </a:solidFill>
                <a:latin typeface="Calibri"/>
                <a:ea typeface="Calibri"/>
                <a:cs typeface="Calibri"/>
                <a:sym typeface="Calibri"/>
              </a:rPr>
              <a:t>Project Introduction</a:t>
            </a:r>
          </a:p>
        </p:txBody>
      </p:sp>
      <p:sp>
        <p:nvSpPr>
          <p:cNvPr id="118" name="Shape 118"/>
          <p:cNvSpPr txBox="1"/>
          <p:nvPr/>
        </p:nvSpPr>
        <p:spPr>
          <a:xfrm>
            <a:off x="1613125" y="1190750"/>
            <a:ext cx="3887100" cy="2940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D5672"/>
              </a:buClr>
              <a:buSzPct val="25000"/>
              <a:buFont typeface="Calibri"/>
              <a:buNone/>
            </a:pPr>
            <a:r>
              <a:rPr b="1" i="0" lang="en-US" sz="1800" u="none" cap="none" strike="noStrike">
                <a:solidFill>
                  <a:srgbClr val="0D5672"/>
                </a:solidFill>
                <a:latin typeface="Calibri"/>
                <a:ea typeface="Calibri"/>
                <a:cs typeface="Calibri"/>
                <a:sym typeface="Calibri"/>
              </a:rPr>
              <a:t>Goal: </a:t>
            </a:r>
          </a:p>
          <a:p>
            <a:pPr indent="0" lvl="0" marL="0" marR="0" rtl="0" algn="l">
              <a:lnSpc>
                <a:spcPct val="100000"/>
              </a:lnSpc>
              <a:spcBef>
                <a:spcPts val="0"/>
              </a:spcBef>
              <a:spcAft>
                <a:spcPts val="0"/>
              </a:spcAft>
              <a:buClr>
                <a:srgbClr val="0D5672"/>
              </a:buClr>
              <a:buSzPct val="25000"/>
              <a:buFont typeface="Calibri"/>
              <a:buNone/>
            </a:pPr>
            <a:r>
              <a:rPr b="0" i="0" lang="en-US" sz="1800" u="none" cap="none" strike="noStrike">
                <a:solidFill>
                  <a:srgbClr val="0D5672"/>
                </a:solidFill>
                <a:highlight>
                  <a:srgbClr val="FFFFFF"/>
                </a:highlight>
                <a:latin typeface="Calibri"/>
                <a:ea typeface="Calibri"/>
                <a:cs typeface="Calibri"/>
                <a:sym typeface="Calibri"/>
              </a:rPr>
              <a:t>Predict the purchased coverage options using the data given about interaction history.</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D5672"/>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D5672"/>
              </a:buClr>
              <a:buSzPct val="25000"/>
              <a:buFont typeface="Calibri"/>
              <a:buNone/>
            </a:pPr>
            <a:r>
              <a:rPr b="1" i="0" lang="en-US" sz="1800" u="none" cap="none" strike="noStrike">
                <a:solidFill>
                  <a:srgbClr val="0D5672"/>
                </a:solidFill>
                <a:latin typeface="Calibri"/>
                <a:ea typeface="Calibri"/>
                <a:cs typeface="Calibri"/>
                <a:sym typeface="Calibri"/>
              </a:rPr>
              <a:t>Data:</a:t>
            </a:r>
          </a:p>
          <a:p>
            <a:pPr indent="-342900" lvl="0" marL="457200" marR="0" rtl="0" algn="l">
              <a:lnSpc>
                <a:spcPct val="100000"/>
              </a:lnSpc>
              <a:spcBef>
                <a:spcPts val="0"/>
              </a:spcBef>
              <a:spcAft>
                <a:spcPts val="0"/>
              </a:spcAft>
              <a:buClr>
                <a:srgbClr val="0D5672"/>
              </a:buClr>
              <a:buSzPct val="100000"/>
              <a:buFont typeface="Calibri"/>
              <a:buChar char="❏"/>
            </a:pPr>
            <a:r>
              <a:rPr b="0" i="0" lang="en-US" sz="1800" u="none" cap="none" strike="noStrike">
                <a:solidFill>
                  <a:srgbClr val="0D5672"/>
                </a:solidFill>
                <a:latin typeface="Calibri"/>
                <a:ea typeface="Calibri"/>
                <a:cs typeface="Calibri"/>
                <a:sym typeface="Calibri"/>
              </a:rPr>
              <a:t>665,250 Original, 26 variables</a:t>
            </a:r>
          </a:p>
          <a:p>
            <a:pPr indent="-342900" lvl="0" marL="457200" marR="0" rtl="0" algn="l">
              <a:lnSpc>
                <a:spcPct val="100000"/>
              </a:lnSpc>
              <a:spcBef>
                <a:spcPts val="0"/>
              </a:spcBef>
              <a:spcAft>
                <a:spcPts val="0"/>
              </a:spcAft>
              <a:buClr>
                <a:srgbClr val="0D5672"/>
              </a:buClr>
              <a:buSzPct val="100000"/>
              <a:buFont typeface="Calibri"/>
              <a:buChar char="❏"/>
            </a:pPr>
            <a:r>
              <a:rPr b="0" i="0" lang="en-US" sz="1800" u="none" cap="none" strike="noStrike">
                <a:solidFill>
                  <a:srgbClr val="0D5672"/>
                </a:solidFill>
                <a:latin typeface="Calibri"/>
                <a:ea typeface="Calibri"/>
                <a:cs typeface="Calibri"/>
                <a:sym typeface="Calibri"/>
              </a:rPr>
              <a:t>7 coverage options</a:t>
            </a:r>
          </a:p>
          <a:p>
            <a:pPr indent="-342900" lvl="0" marL="457200" marR="0" rtl="0" algn="l">
              <a:lnSpc>
                <a:spcPct val="100000"/>
              </a:lnSpc>
              <a:spcBef>
                <a:spcPts val="0"/>
              </a:spcBef>
              <a:spcAft>
                <a:spcPts val="0"/>
              </a:spcAft>
              <a:buClr>
                <a:srgbClr val="0D5672"/>
              </a:buClr>
              <a:buSzPct val="100000"/>
              <a:buFont typeface="Calibri"/>
              <a:buChar char="❏"/>
            </a:pPr>
            <a:r>
              <a:rPr b="0" i="0" lang="en-US" sz="1800" u="none" cap="none" strike="noStrike">
                <a:solidFill>
                  <a:srgbClr val="0D5672"/>
                </a:solidFill>
                <a:latin typeface="Calibri"/>
                <a:ea typeface="Calibri"/>
                <a:cs typeface="Calibri"/>
                <a:sym typeface="Calibri"/>
              </a:rPr>
              <a:t>532,200 Training</a:t>
            </a:r>
          </a:p>
          <a:p>
            <a:pPr indent="-342900" lvl="0" marL="457200" marR="0" rtl="0" algn="l">
              <a:lnSpc>
                <a:spcPct val="100000"/>
              </a:lnSpc>
              <a:spcBef>
                <a:spcPts val="0"/>
              </a:spcBef>
              <a:spcAft>
                <a:spcPts val="0"/>
              </a:spcAft>
              <a:buClr>
                <a:srgbClr val="0D5672"/>
              </a:buClr>
              <a:buSzPct val="100000"/>
              <a:buFont typeface="Calibri"/>
              <a:buChar char="❏"/>
            </a:pPr>
            <a:r>
              <a:rPr b="0" i="0" lang="en-US" sz="1800" u="none" cap="none" strike="noStrike">
                <a:solidFill>
                  <a:srgbClr val="0D5672"/>
                </a:solidFill>
                <a:latin typeface="Calibri"/>
                <a:ea typeface="Calibri"/>
                <a:cs typeface="Calibri"/>
                <a:sym typeface="Calibri"/>
              </a:rPr>
              <a:t>133,050 Testing</a:t>
            </a:r>
          </a:p>
        </p:txBody>
      </p:sp>
      <p:grpSp>
        <p:nvGrpSpPr>
          <p:cNvPr id="119" name="Shape 119"/>
          <p:cNvGrpSpPr/>
          <p:nvPr/>
        </p:nvGrpSpPr>
        <p:grpSpPr>
          <a:xfrm>
            <a:off x="7775062" y="1177770"/>
            <a:ext cx="2358608" cy="1920234"/>
            <a:chOff x="5159385" y="2299940"/>
            <a:chExt cx="2612259" cy="2279480"/>
          </a:xfrm>
        </p:grpSpPr>
        <p:sp>
          <p:nvSpPr>
            <p:cNvPr id="120" name="Shape 120"/>
            <p:cNvSpPr/>
            <p:nvPr/>
          </p:nvSpPr>
          <p:spPr>
            <a:xfrm rot="1800077">
              <a:off x="5342959" y="2771746"/>
              <a:ext cx="2245112" cy="1335867"/>
            </a:xfrm>
            <a:prstGeom prst="rtTriangle">
              <a:avLst/>
            </a:prstGeom>
            <a:solidFill>
              <a:schemeClr val="accent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Calibri"/>
                <a:buNone/>
              </a:pPr>
              <a:r>
                <a:t/>
              </a:r>
              <a:endParaRPr b="0" i="0" sz="1800" u="none" cap="none" strike="noStrike">
                <a:solidFill>
                  <a:schemeClr val="lt1"/>
                </a:solidFill>
                <a:latin typeface="Calibri"/>
                <a:ea typeface="Calibri"/>
                <a:cs typeface="Calibri"/>
                <a:sym typeface="Calibri"/>
              </a:endParaRPr>
            </a:p>
          </p:txBody>
        </p:sp>
        <p:sp>
          <p:nvSpPr>
            <p:cNvPr id="121" name="Shape 121"/>
            <p:cNvSpPr/>
            <p:nvPr/>
          </p:nvSpPr>
          <p:spPr>
            <a:xfrm rot="1800764">
              <a:off x="5230885" y="3503311"/>
              <a:ext cx="1528211" cy="312085"/>
            </a:xfrm>
            <a:prstGeom prst="rect">
              <a:avLst/>
            </a:prstGeom>
            <a:solidFill>
              <a:schemeClr val="accent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Calibri"/>
                <a:buNone/>
              </a:pPr>
              <a:r>
                <a:rPr b="1" i="0" lang="en-US" sz="1800" u="none" cap="none" strike="noStrike">
                  <a:solidFill>
                    <a:schemeClr val="lt1"/>
                  </a:solidFill>
                  <a:latin typeface="Calibri"/>
                  <a:ea typeface="Calibri"/>
                  <a:cs typeface="Calibri"/>
                  <a:sym typeface="Calibri"/>
                </a:rPr>
                <a:t>Preparation</a:t>
              </a:r>
            </a:p>
          </p:txBody>
        </p:sp>
      </p:grpSp>
      <p:grpSp>
        <p:nvGrpSpPr>
          <p:cNvPr id="122" name="Shape 122"/>
          <p:cNvGrpSpPr/>
          <p:nvPr/>
        </p:nvGrpSpPr>
        <p:grpSpPr>
          <a:xfrm>
            <a:off x="7775160" y="3094386"/>
            <a:ext cx="2358546" cy="1923154"/>
            <a:chOff x="5159492" y="4575126"/>
            <a:chExt cx="2612189" cy="2282946"/>
          </a:xfrm>
        </p:grpSpPr>
        <p:sp>
          <p:nvSpPr>
            <p:cNvPr id="123" name="Shape 123"/>
            <p:cNvSpPr/>
            <p:nvPr/>
          </p:nvSpPr>
          <p:spPr>
            <a:xfrm rot="8990235">
              <a:off x="5343105" y="5048692"/>
              <a:ext cx="2244963" cy="1335813"/>
            </a:xfrm>
            <a:prstGeom prst="rtTriangle">
              <a:avLst/>
            </a:prstGeom>
            <a:solidFill>
              <a:schemeClr val="accen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Calibri"/>
                <a:buNone/>
              </a:pPr>
              <a:r>
                <a:t/>
              </a:r>
              <a:endParaRPr b="0" i="0" sz="1800" u="none" cap="none" strike="noStrike">
                <a:solidFill>
                  <a:schemeClr val="lt1"/>
                </a:solidFill>
                <a:latin typeface="Calibri"/>
                <a:ea typeface="Calibri"/>
                <a:cs typeface="Calibri"/>
                <a:sym typeface="Calibri"/>
              </a:endParaRPr>
            </a:p>
          </p:txBody>
        </p:sp>
        <p:sp>
          <p:nvSpPr>
            <p:cNvPr id="124" name="Shape 124"/>
            <p:cNvSpPr/>
            <p:nvPr/>
          </p:nvSpPr>
          <p:spPr>
            <a:xfrm flipH="1" rot="-1798750">
              <a:off x="5886287" y="4980370"/>
              <a:ext cx="1392275" cy="415048"/>
            </a:xfrm>
            <a:prstGeom prst="rect">
              <a:avLst/>
            </a:prstGeom>
            <a:solidFill>
              <a:schemeClr val="accen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Calibri"/>
                <a:buNone/>
              </a:pPr>
              <a:r>
                <a:rPr b="1" i="0" lang="en-US" sz="2000" u="none" cap="none" strike="noStrike">
                  <a:solidFill>
                    <a:schemeClr val="lt1"/>
                  </a:solidFill>
                  <a:latin typeface="Calibri"/>
                  <a:ea typeface="Calibri"/>
                  <a:cs typeface="Calibri"/>
                  <a:sym typeface="Calibri"/>
                </a:rPr>
                <a:t>Modeling</a:t>
              </a:r>
            </a:p>
          </p:txBody>
        </p:sp>
      </p:grpSp>
      <p:grpSp>
        <p:nvGrpSpPr>
          <p:cNvPr id="125" name="Shape 125"/>
          <p:cNvGrpSpPr/>
          <p:nvPr/>
        </p:nvGrpSpPr>
        <p:grpSpPr>
          <a:xfrm>
            <a:off x="6568887" y="2150276"/>
            <a:ext cx="1206184" cy="1891103"/>
            <a:chOff x="3823494" y="3454389"/>
            <a:chExt cx="1335900" cy="2244900"/>
          </a:xfrm>
        </p:grpSpPr>
        <p:sp>
          <p:nvSpPr>
            <p:cNvPr id="126" name="Shape 126"/>
            <p:cNvSpPr/>
            <p:nvPr/>
          </p:nvSpPr>
          <p:spPr>
            <a:xfrm rot="-5400000">
              <a:off x="3368994" y="3908889"/>
              <a:ext cx="2244900" cy="1335900"/>
            </a:xfrm>
            <a:prstGeom prst="rtTriangle">
              <a:avLst/>
            </a:prstGeom>
            <a:solidFill>
              <a:schemeClr val="accent3"/>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Calibri"/>
                <a:buNone/>
              </a:pPr>
              <a:r>
                <a:t/>
              </a:r>
              <a:endParaRPr b="0" i="0" sz="1800" u="none" cap="none" strike="noStrike">
                <a:solidFill>
                  <a:schemeClr val="lt1"/>
                </a:solidFill>
                <a:latin typeface="Calibri"/>
                <a:ea typeface="Calibri"/>
                <a:cs typeface="Calibri"/>
                <a:sym typeface="Calibri"/>
              </a:endParaRPr>
            </a:p>
          </p:txBody>
        </p:sp>
        <p:sp>
          <p:nvSpPr>
            <p:cNvPr id="127" name="Shape 127"/>
            <p:cNvSpPr/>
            <p:nvPr/>
          </p:nvSpPr>
          <p:spPr>
            <a:xfrm flipH="1">
              <a:off x="4098764" y="5271219"/>
              <a:ext cx="1036800" cy="374100"/>
            </a:xfrm>
            <a:prstGeom prst="rect">
              <a:avLst/>
            </a:prstGeom>
            <a:solidFill>
              <a:schemeClr val="accent3"/>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Calibri"/>
                <a:buNone/>
              </a:pPr>
              <a:r>
                <a:rPr b="1" i="0" lang="en-US" sz="1900" u="none" cap="none" strike="noStrike">
                  <a:solidFill>
                    <a:schemeClr val="lt1"/>
                  </a:solidFill>
                  <a:latin typeface="Calibri"/>
                  <a:ea typeface="Calibri"/>
                  <a:cs typeface="Calibri"/>
                  <a:sym typeface="Calibri"/>
                </a:rPr>
                <a:t>Testing</a:t>
              </a:r>
            </a:p>
          </p:txBody>
        </p:sp>
      </p:grpSp>
      <p:sp>
        <p:nvSpPr>
          <p:cNvPr id="128" name="Shape 128"/>
          <p:cNvSpPr/>
          <p:nvPr/>
        </p:nvSpPr>
        <p:spPr>
          <a:xfrm rot="3495103">
            <a:off x="8263032" y="1707751"/>
            <a:ext cx="1367760" cy="24577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accent2"/>
              </a:buClr>
              <a:buSzPct val="25000"/>
              <a:buFont typeface="Calibri"/>
              <a:buNone/>
            </a:pPr>
            <a:r>
              <a:rPr b="1" i="0" lang="en-US" sz="1200" u="none" cap="none" strike="noStrike">
                <a:solidFill>
                  <a:schemeClr val="accent2"/>
                </a:solidFill>
                <a:latin typeface="Calibri"/>
                <a:ea typeface="Calibri"/>
                <a:cs typeface="Calibri"/>
                <a:sym typeface="Calibri"/>
              </a:rPr>
              <a:t>Clean, transfer</a:t>
            </a:r>
          </a:p>
        </p:txBody>
      </p:sp>
      <p:sp>
        <p:nvSpPr>
          <p:cNvPr id="129" name="Shape 129"/>
          <p:cNvSpPr/>
          <p:nvPr/>
        </p:nvSpPr>
        <p:spPr>
          <a:xfrm>
            <a:off x="8353514" y="4072855"/>
            <a:ext cx="1439399" cy="2330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accent1"/>
              </a:buClr>
              <a:buSzPct val="25000"/>
              <a:buFont typeface="Calibri"/>
              <a:buNone/>
            </a:pPr>
            <a:r>
              <a:rPr b="1" i="0" lang="en-US" sz="1200" u="none" cap="none" strike="noStrike">
                <a:solidFill>
                  <a:schemeClr val="accent1"/>
                </a:solidFill>
                <a:latin typeface="Calibri"/>
                <a:ea typeface="Calibri"/>
                <a:cs typeface="Calibri"/>
                <a:sym typeface="Calibri"/>
              </a:rPr>
              <a:t>Decision Tree</a:t>
            </a:r>
          </a:p>
        </p:txBody>
      </p:sp>
      <p:sp>
        <p:nvSpPr>
          <p:cNvPr id="130" name="Shape 130"/>
          <p:cNvSpPr/>
          <p:nvPr/>
        </p:nvSpPr>
        <p:spPr>
          <a:xfrm rot="-3442947">
            <a:off x="6181934" y="3147393"/>
            <a:ext cx="1369129" cy="245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accent3"/>
              </a:buClr>
              <a:buSzPct val="25000"/>
              <a:buFont typeface="Calibri"/>
              <a:buNone/>
            </a:pPr>
            <a:r>
              <a:rPr b="1" i="0" lang="en-US" sz="1200" u="none" cap="none" strike="noStrike">
                <a:solidFill>
                  <a:schemeClr val="accent3"/>
                </a:solidFill>
                <a:latin typeface="Calibri"/>
                <a:ea typeface="Calibri"/>
                <a:cs typeface="Calibri"/>
                <a:sym typeface="Calibri"/>
              </a:rPr>
              <a:t>Apply model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nvSpPr>
        <p:spPr>
          <a:xfrm>
            <a:off x="5059950" y="552575"/>
            <a:ext cx="3930299" cy="8555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Calibri"/>
              <a:buNone/>
            </a:pPr>
            <a:r>
              <a:rPr b="1" i="0" lang="en-US" sz="3000" u="none" cap="none" strike="noStrike">
                <a:solidFill>
                  <a:srgbClr val="FFFFFF"/>
                </a:solidFill>
                <a:latin typeface="Calibri"/>
                <a:ea typeface="Calibri"/>
                <a:cs typeface="Calibri"/>
                <a:sym typeface="Calibri"/>
              </a:rPr>
              <a:t>Data  </a:t>
            </a:r>
            <a:r>
              <a:rPr b="1" i="0" lang="en-US" sz="3000" u="none" cap="none" strike="noStrike">
                <a:solidFill>
                  <a:srgbClr val="000000"/>
                </a:solidFill>
                <a:latin typeface="Calibri"/>
                <a:ea typeface="Calibri"/>
                <a:cs typeface="Calibri"/>
                <a:sym typeface="Calibri"/>
              </a:rPr>
              <a:t> </a:t>
            </a:r>
            <a:r>
              <a:rPr b="1" i="0" lang="en-US" sz="3000" u="none" cap="none" strike="noStrike">
                <a:solidFill>
                  <a:schemeClr val="accent2"/>
                </a:solidFill>
                <a:latin typeface="Calibri"/>
                <a:ea typeface="Calibri"/>
                <a:cs typeface="Calibri"/>
                <a:sym typeface="Calibri"/>
              </a:rPr>
              <a:t>Preparation</a:t>
            </a:r>
          </a:p>
        </p:txBody>
      </p:sp>
      <p:sp>
        <p:nvSpPr>
          <p:cNvPr id="136" name="Shape 136"/>
          <p:cNvSpPr/>
          <p:nvPr/>
        </p:nvSpPr>
        <p:spPr>
          <a:xfrm>
            <a:off x="6790203" y="2082025"/>
            <a:ext cx="622199" cy="650100"/>
          </a:xfrm>
          <a:custGeom>
            <a:pathLst>
              <a:path extrusionOk="0" h="120000" w="120000">
                <a:moveTo>
                  <a:pt x="59999" y="0"/>
                </a:moveTo>
                <a:lnTo>
                  <a:pt x="59999" y="0"/>
                </a:lnTo>
                <a:lnTo>
                  <a:pt x="54107" y="535"/>
                </a:lnTo>
                <a:lnTo>
                  <a:pt x="48214" y="1071"/>
                </a:lnTo>
                <a:lnTo>
                  <a:pt x="42321" y="2678"/>
                </a:lnTo>
                <a:lnTo>
                  <a:pt x="36964" y="4821"/>
                </a:lnTo>
                <a:lnTo>
                  <a:pt x="31607" y="7499"/>
                </a:lnTo>
                <a:lnTo>
                  <a:pt x="26785" y="10178"/>
                </a:lnTo>
                <a:lnTo>
                  <a:pt x="21964" y="13928"/>
                </a:lnTo>
                <a:lnTo>
                  <a:pt x="17678" y="17678"/>
                </a:lnTo>
                <a:lnTo>
                  <a:pt x="13928" y="21964"/>
                </a:lnTo>
                <a:lnTo>
                  <a:pt x="10178" y="26249"/>
                </a:lnTo>
                <a:lnTo>
                  <a:pt x="7499" y="31607"/>
                </a:lnTo>
                <a:lnTo>
                  <a:pt x="4821" y="36428"/>
                </a:lnTo>
                <a:lnTo>
                  <a:pt x="2678" y="42321"/>
                </a:lnTo>
                <a:lnTo>
                  <a:pt x="1607" y="47678"/>
                </a:lnTo>
                <a:lnTo>
                  <a:pt x="535" y="54107"/>
                </a:lnTo>
                <a:lnTo>
                  <a:pt x="0" y="59999"/>
                </a:lnTo>
                <a:lnTo>
                  <a:pt x="0" y="59999"/>
                </a:lnTo>
                <a:lnTo>
                  <a:pt x="535" y="65892"/>
                </a:lnTo>
                <a:lnTo>
                  <a:pt x="1607" y="72321"/>
                </a:lnTo>
                <a:lnTo>
                  <a:pt x="2678" y="77678"/>
                </a:lnTo>
                <a:lnTo>
                  <a:pt x="4821" y="83571"/>
                </a:lnTo>
                <a:lnTo>
                  <a:pt x="7499" y="88392"/>
                </a:lnTo>
                <a:lnTo>
                  <a:pt x="10178" y="93749"/>
                </a:lnTo>
                <a:lnTo>
                  <a:pt x="13928" y="98035"/>
                </a:lnTo>
                <a:lnTo>
                  <a:pt x="17678" y="102321"/>
                </a:lnTo>
                <a:lnTo>
                  <a:pt x="21964" y="106071"/>
                </a:lnTo>
                <a:lnTo>
                  <a:pt x="26785" y="109821"/>
                </a:lnTo>
                <a:lnTo>
                  <a:pt x="31607" y="112499"/>
                </a:lnTo>
                <a:lnTo>
                  <a:pt x="36964" y="115178"/>
                </a:lnTo>
                <a:lnTo>
                  <a:pt x="42321" y="117321"/>
                </a:lnTo>
                <a:lnTo>
                  <a:pt x="48214" y="118928"/>
                </a:lnTo>
                <a:lnTo>
                  <a:pt x="54107" y="119464"/>
                </a:lnTo>
                <a:lnTo>
                  <a:pt x="59999" y="119999"/>
                </a:lnTo>
                <a:lnTo>
                  <a:pt x="59999" y="119999"/>
                </a:lnTo>
                <a:lnTo>
                  <a:pt x="66428" y="119464"/>
                </a:lnTo>
                <a:lnTo>
                  <a:pt x="72321" y="118928"/>
                </a:lnTo>
                <a:lnTo>
                  <a:pt x="78214" y="117321"/>
                </a:lnTo>
                <a:lnTo>
                  <a:pt x="83571" y="115178"/>
                </a:lnTo>
                <a:lnTo>
                  <a:pt x="88928" y="112499"/>
                </a:lnTo>
                <a:lnTo>
                  <a:pt x="93749" y="109821"/>
                </a:lnTo>
                <a:lnTo>
                  <a:pt x="98035" y="106071"/>
                </a:lnTo>
                <a:lnTo>
                  <a:pt x="102321" y="102321"/>
                </a:lnTo>
                <a:lnTo>
                  <a:pt x="106607" y="98035"/>
                </a:lnTo>
                <a:lnTo>
                  <a:pt x="109821" y="93749"/>
                </a:lnTo>
                <a:lnTo>
                  <a:pt x="113035" y="88392"/>
                </a:lnTo>
                <a:lnTo>
                  <a:pt x="115178" y="83571"/>
                </a:lnTo>
                <a:lnTo>
                  <a:pt x="117321" y="77678"/>
                </a:lnTo>
                <a:lnTo>
                  <a:pt x="118928" y="72321"/>
                </a:lnTo>
                <a:lnTo>
                  <a:pt x="119999" y="65892"/>
                </a:lnTo>
                <a:lnTo>
                  <a:pt x="119999" y="59999"/>
                </a:lnTo>
                <a:lnTo>
                  <a:pt x="119999" y="59999"/>
                </a:lnTo>
                <a:lnTo>
                  <a:pt x="119999" y="54107"/>
                </a:lnTo>
                <a:lnTo>
                  <a:pt x="118928" y="47678"/>
                </a:lnTo>
                <a:lnTo>
                  <a:pt x="117321" y="42321"/>
                </a:lnTo>
                <a:lnTo>
                  <a:pt x="115178" y="36428"/>
                </a:lnTo>
                <a:lnTo>
                  <a:pt x="113035" y="31607"/>
                </a:lnTo>
                <a:lnTo>
                  <a:pt x="109821" y="26249"/>
                </a:lnTo>
                <a:lnTo>
                  <a:pt x="106607" y="21964"/>
                </a:lnTo>
                <a:lnTo>
                  <a:pt x="102321" y="17678"/>
                </a:lnTo>
                <a:lnTo>
                  <a:pt x="98035" y="13928"/>
                </a:lnTo>
                <a:lnTo>
                  <a:pt x="93749" y="10178"/>
                </a:lnTo>
                <a:lnTo>
                  <a:pt x="88928" y="7499"/>
                </a:lnTo>
                <a:lnTo>
                  <a:pt x="83571" y="4821"/>
                </a:lnTo>
                <a:lnTo>
                  <a:pt x="78214" y="2678"/>
                </a:lnTo>
                <a:lnTo>
                  <a:pt x="72321" y="1071"/>
                </a:lnTo>
                <a:lnTo>
                  <a:pt x="66428" y="535"/>
                </a:lnTo>
                <a:lnTo>
                  <a:pt x="59999" y="0"/>
                </a:lnTo>
                <a:lnTo>
                  <a:pt x="59999" y="0"/>
                </a:lnTo>
                <a:close/>
                <a:moveTo>
                  <a:pt x="50892" y="87857"/>
                </a:moveTo>
                <a:lnTo>
                  <a:pt x="23035" y="59999"/>
                </a:lnTo>
                <a:lnTo>
                  <a:pt x="33750" y="49285"/>
                </a:lnTo>
                <a:lnTo>
                  <a:pt x="50892" y="66428"/>
                </a:lnTo>
                <a:lnTo>
                  <a:pt x="86785" y="30535"/>
                </a:lnTo>
                <a:lnTo>
                  <a:pt x="97499" y="41249"/>
                </a:lnTo>
                <a:lnTo>
                  <a:pt x="50892" y="87857"/>
                </a:lnTo>
                <a:close/>
              </a:path>
            </a:pathLst>
          </a:custGeom>
          <a:solidFill>
            <a:schemeClr val="accen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sng" cap="none" strike="noStrike">
              <a:solidFill>
                <a:srgbClr val="000000"/>
              </a:solidFill>
              <a:latin typeface="Calibri"/>
              <a:ea typeface="Calibri"/>
              <a:cs typeface="Calibri"/>
              <a:sym typeface="Calibri"/>
            </a:endParaRPr>
          </a:p>
        </p:txBody>
      </p:sp>
      <p:sp>
        <p:nvSpPr>
          <p:cNvPr id="137" name="Shape 137"/>
          <p:cNvSpPr/>
          <p:nvPr/>
        </p:nvSpPr>
        <p:spPr>
          <a:xfrm>
            <a:off x="6790203" y="3325773"/>
            <a:ext cx="622199" cy="650100"/>
          </a:xfrm>
          <a:custGeom>
            <a:pathLst>
              <a:path extrusionOk="0" h="120000" w="120000">
                <a:moveTo>
                  <a:pt x="59999" y="0"/>
                </a:moveTo>
                <a:lnTo>
                  <a:pt x="59999" y="0"/>
                </a:lnTo>
                <a:lnTo>
                  <a:pt x="54107" y="535"/>
                </a:lnTo>
                <a:lnTo>
                  <a:pt x="48214" y="1071"/>
                </a:lnTo>
                <a:lnTo>
                  <a:pt x="42321" y="2678"/>
                </a:lnTo>
                <a:lnTo>
                  <a:pt x="36964" y="4821"/>
                </a:lnTo>
                <a:lnTo>
                  <a:pt x="31607" y="7499"/>
                </a:lnTo>
                <a:lnTo>
                  <a:pt x="26785" y="10178"/>
                </a:lnTo>
                <a:lnTo>
                  <a:pt x="21964" y="13928"/>
                </a:lnTo>
                <a:lnTo>
                  <a:pt x="17678" y="17678"/>
                </a:lnTo>
                <a:lnTo>
                  <a:pt x="13928" y="21964"/>
                </a:lnTo>
                <a:lnTo>
                  <a:pt x="10178" y="26249"/>
                </a:lnTo>
                <a:lnTo>
                  <a:pt x="7499" y="31607"/>
                </a:lnTo>
                <a:lnTo>
                  <a:pt x="4821" y="36428"/>
                </a:lnTo>
                <a:lnTo>
                  <a:pt x="2678" y="42321"/>
                </a:lnTo>
                <a:lnTo>
                  <a:pt x="1607" y="47678"/>
                </a:lnTo>
                <a:lnTo>
                  <a:pt x="535" y="54107"/>
                </a:lnTo>
                <a:lnTo>
                  <a:pt x="0" y="59999"/>
                </a:lnTo>
                <a:lnTo>
                  <a:pt x="0" y="59999"/>
                </a:lnTo>
                <a:lnTo>
                  <a:pt x="535" y="65892"/>
                </a:lnTo>
                <a:lnTo>
                  <a:pt x="1607" y="72321"/>
                </a:lnTo>
                <a:lnTo>
                  <a:pt x="2678" y="77678"/>
                </a:lnTo>
                <a:lnTo>
                  <a:pt x="4821" y="83571"/>
                </a:lnTo>
                <a:lnTo>
                  <a:pt x="7499" y="88392"/>
                </a:lnTo>
                <a:lnTo>
                  <a:pt x="10178" y="93749"/>
                </a:lnTo>
                <a:lnTo>
                  <a:pt x="13928" y="98035"/>
                </a:lnTo>
                <a:lnTo>
                  <a:pt x="17678" y="102321"/>
                </a:lnTo>
                <a:lnTo>
                  <a:pt x="21964" y="106071"/>
                </a:lnTo>
                <a:lnTo>
                  <a:pt x="26785" y="109821"/>
                </a:lnTo>
                <a:lnTo>
                  <a:pt x="31607" y="112499"/>
                </a:lnTo>
                <a:lnTo>
                  <a:pt x="36964" y="115178"/>
                </a:lnTo>
                <a:lnTo>
                  <a:pt x="42321" y="117321"/>
                </a:lnTo>
                <a:lnTo>
                  <a:pt x="48214" y="118928"/>
                </a:lnTo>
                <a:lnTo>
                  <a:pt x="54107" y="119464"/>
                </a:lnTo>
                <a:lnTo>
                  <a:pt x="59999" y="119999"/>
                </a:lnTo>
                <a:lnTo>
                  <a:pt x="59999" y="119999"/>
                </a:lnTo>
                <a:lnTo>
                  <a:pt x="66428" y="119464"/>
                </a:lnTo>
                <a:lnTo>
                  <a:pt x="72321" y="118928"/>
                </a:lnTo>
                <a:lnTo>
                  <a:pt x="78214" y="117321"/>
                </a:lnTo>
                <a:lnTo>
                  <a:pt x="83571" y="115178"/>
                </a:lnTo>
                <a:lnTo>
                  <a:pt x="88928" y="112499"/>
                </a:lnTo>
                <a:lnTo>
                  <a:pt x="93749" y="109821"/>
                </a:lnTo>
                <a:lnTo>
                  <a:pt x="98035" y="106071"/>
                </a:lnTo>
                <a:lnTo>
                  <a:pt x="102321" y="102321"/>
                </a:lnTo>
                <a:lnTo>
                  <a:pt x="106607" y="98035"/>
                </a:lnTo>
                <a:lnTo>
                  <a:pt x="109821" y="93749"/>
                </a:lnTo>
                <a:lnTo>
                  <a:pt x="113035" y="88392"/>
                </a:lnTo>
                <a:lnTo>
                  <a:pt x="115178" y="83571"/>
                </a:lnTo>
                <a:lnTo>
                  <a:pt x="117321" y="77678"/>
                </a:lnTo>
                <a:lnTo>
                  <a:pt x="118928" y="72321"/>
                </a:lnTo>
                <a:lnTo>
                  <a:pt x="119999" y="65892"/>
                </a:lnTo>
                <a:lnTo>
                  <a:pt x="119999" y="59999"/>
                </a:lnTo>
                <a:lnTo>
                  <a:pt x="119999" y="59999"/>
                </a:lnTo>
                <a:lnTo>
                  <a:pt x="119999" y="54107"/>
                </a:lnTo>
                <a:lnTo>
                  <a:pt x="118928" y="47678"/>
                </a:lnTo>
                <a:lnTo>
                  <a:pt x="117321" y="42321"/>
                </a:lnTo>
                <a:lnTo>
                  <a:pt x="115178" y="36428"/>
                </a:lnTo>
                <a:lnTo>
                  <a:pt x="113035" y="31607"/>
                </a:lnTo>
                <a:lnTo>
                  <a:pt x="109821" y="26249"/>
                </a:lnTo>
                <a:lnTo>
                  <a:pt x="106607" y="21964"/>
                </a:lnTo>
                <a:lnTo>
                  <a:pt x="102321" y="17678"/>
                </a:lnTo>
                <a:lnTo>
                  <a:pt x="98035" y="13928"/>
                </a:lnTo>
                <a:lnTo>
                  <a:pt x="93749" y="10178"/>
                </a:lnTo>
                <a:lnTo>
                  <a:pt x="88928" y="7499"/>
                </a:lnTo>
                <a:lnTo>
                  <a:pt x="83571" y="4821"/>
                </a:lnTo>
                <a:lnTo>
                  <a:pt x="78214" y="2678"/>
                </a:lnTo>
                <a:lnTo>
                  <a:pt x="72321" y="1071"/>
                </a:lnTo>
                <a:lnTo>
                  <a:pt x="66428" y="535"/>
                </a:lnTo>
                <a:lnTo>
                  <a:pt x="59999" y="0"/>
                </a:lnTo>
                <a:lnTo>
                  <a:pt x="59999" y="0"/>
                </a:lnTo>
                <a:close/>
                <a:moveTo>
                  <a:pt x="50892" y="87857"/>
                </a:moveTo>
                <a:lnTo>
                  <a:pt x="23035" y="59999"/>
                </a:lnTo>
                <a:lnTo>
                  <a:pt x="33750" y="49285"/>
                </a:lnTo>
                <a:lnTo>
                  <a:pt x="50892" y="66428"/>
                </a:lnTo>
                <a:lnTo>
                  <a:pt x="86785" y="30535"/>
                </a:lnTo>
                <a:lnTo>
                  <a:pt x="97499" y="41249"/>
                </a:lnTo>
                <a:lnTo>
                  <a:pt x="50892" y="87857"/>
                </a:lnTo>
                <a:close/>
              </a:path>
            </a:pathLst>
          </a:custGeom>
          <a:solidFill>
            <a:schemeClr val="accent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sng" cap="none" strike="noStrike">
              <a:solidFill>
                <a:srgbClr val="000000"/>
              </a:solidFill>
              <a:latin typeface="Calibri"/>
              <a:ea typeface="Calibri"/>
              <a:cs typeface="Calibri"/>
              <a:sym typeface="Calibri"/>
            </a:endParaRPr>
          </a:p>
        </p:txBody>
      </p:sp>
      <p:sp>
        <p:nvSpPr>
          <p:cNvPr id="138" name="Shape 138"/>
          <p:cNvSpPr/>
          <p:nvPr/>
        </p:nvSpPr>
        <p:spPr>
          <a:xfrm>
            <a:off x="6790200" y="4523823"/>
            <a:ext cx="622199" cy="650100"/>
          </a:xfrm>
          <a:custGeom>
            <a:pathLst>
              <a:path extrusionOk="0" h="120000" w="120000">
                <a:moveTo>
                  <a:pt x="59999" y="0"/>
                </a:moveTo>
                <a:lnTo>
                  <a:pt x="59999" y="0"/>
                </a:lnTo>
                <a:lnTo>
                  <a:pt x="54107" y="535"/>
                </a:lnTo>
                <a:lnTo>
                  <a:pt x="48214" y="1071"/>
                </a:lnTo>
                <a:lnTo>
                  <a:pt x="42321" y="2678"/>
                </a:lnTo>
                <a:lnTo>
                  <a:pt x="36964" y="4821"/>
                </a:lnTo>
                <a:lnTo>
                  <a:pt x="31607" y="7499"/>
                </a:lnTo>
                <a:lnTo>
                  <a:pt x="26785" y="10178"/>
                </a:lnTo>
                <a:lnTo>
                  <a:pt x="21964" y="13928"/>
                </a:lnTo>
                <a:lnTo>
                  <a:pt x="17678" y="17678"/>
                </a:lnTo>
                <a:lnTo>
                  <a:pt x="13928" y="21964"/>
                </a:lnTo>
                <a:lnTo>
                  <a:pt x="10178" y="26249"/>
                </a:lnTo>
                <a:lnTo>
                  <a:pt x="7499" y="31607"/>
                </a:lnTo>
                <a:lnTo>
                  <a:pt x="4821" y="36428"/>
                </a:lnTo>
                <a:lnTo>
                  <a:pt x="2678" y="42321"/>
                </a:lnTo>
                <a:lnTo>
                  <a:pt x="1607" y="47678"/>
                </a:lnTo>
                <a:lnTo>
                  <a:pt x="535" y="54107"/>
                </a:lnTo>
                <a:lnTo>
                  <a:pt x="0" y="59999"/>
                </a:lnTo>
                <a:lnTo>
                  <a:pt x="0" y="59999"/>
                </a:lnTo>
                <a:lnTo>
                  <a:pt x="535" y="65892"/>
                </a:lnTo>
                <a:lnTo>
                  <a:pt x="1607" y="72321"/>
                </a:lnTo>
                <a:lnTo>
                  <a:pt x="2678" y="77678"/>
                </a:lnTo>
                <a:lnTo>
                  <a:pt x="4821" y="83571"/>
                </a:lnTo>
                <a:lnTo>
                  <a:pt x="7499" y="88392"/>
                </a:lnTo>
                <a:lnTo>
                  <a:pt x="10178" y="93749"/>
                </a:lnTo>
                <a:lnTo>
                  <a:pt x="13928" y="98035"/>
                </a:lnTo>
                <a:lnTo>
                  <a:pt x="17678" y="102321"/>
                </a:lnTo>
                <a:lnTo>
                  <a:pt x="21964" y="106071"/>
                </a:lnTo>
                <a:lnTo>
                  <a:pt x="26785" y="109821"/>
                </a:lnTo>
                <a:lnTo>
                  <a:pt x="31607" y="112499"/>
                </a:lnTo>
                <a:lnTo>
                  <a:pt x="36964" y="115178"/>
                </a:lnTo>
                <a:lnTo>
                  <a:pt x="42321" y="117321"/>
                </a:lnTo>
                <a:lnTo>
                  <a:pt x="48214" y="118928"/>
                </a:lnTo>
                <a:lnTo>
                  <a:pt x="54107" y="119464"/>
                </a:lnTo>
                <a:lnTo>
                  <a:pt x="59999" y="119999"/>
                </a:lnTo>
                <a:lnTo>
                  <a:pt x="59999" y="119999"/>
                </a:lnTo>
                <a:lnTo>
                  <a:pt x="66428" y="119464"/>
                </a:lnTo>
                <a:lnTo>
                  <a:pt x="72321" y="118928"/>
                </a:lnTo>
                <a:lnTo>
                  <a:pt x="78214" y="117321"/>
                </a:lnTo>
                <a:lnTo>
                  <a:pt x="83571" y="115178"/>
                </a:lnTo>
                <a:lnTo>
                  <a:pt x="88928" y="112499"/>
                </a:lnTo>
                <a:lnTo>
                  <a:pt x="93749" y="109821"/>
                </a:lnTo>
                <a:lnTo>
                  <a:pt x="98035" y="106071"/>
                </a:lnTo>
                <a:lnTo>
                  <a:pt x="102321" y="102321"/>
                </a:lnTo>
                <a:lnTo>
                  <a:pt x="106607" y="98035"/>
                </a:lnTo>
                <a:lnTo>
                  <a:pt x="109821" y="93749"/>
                </a:lnTo>
                <a:lnTo>
                  <a:pt x="113035" y="88392"/>
                </a:lnTo>
                <a:lnTo>
                  <a:pt x="115178" y="83571"/>
                </a:lnTo>
                <a:lnTo>
                  <a:pt x="117321" y="77678"/>
                </a:lnTo>
                <a:lnTo>
                  <a:pt x="118928" y="72321"/>
                </a:lnTo>
                <a:lnTo>
                  <a:pt x="119999" y="65892"/>
                </a:lnTo>
                <a:lnTo>
                  <a:pt x="119999" y="59999"/>
                </a:lnTo>
                <a:lnTo>
                  <a:pt x="119999" y="59999"/>
                </a:lnTo>
                <a:lnTo>
                  <a:pt x="119999" y="54107"/>
                </a:lnTo>
                <a:lnTo>
                  <a:pt x="118928" y="47678"/>
                </a:lnTo>
                <a:lnTo>
                  <a:pt x="117321" y="42321"/>
                </a:lnTo>
                <a:lnTo>
                  <a:pt x="115178" y="36428"/>
                </a:lnTo>
                <a:lnTo>
                  <a:pt x="113035" y="31607"/>
                </a:lnTo>
                <a:lnTo>
                  <a:pt x="109821" y="26249"/>
                </a:lnTo>
                <a:lnTo>
                  <a:pt x="106607" y="21964"/>
                </a:lnTo>
                <a:lnTo>
                  <a:pt x="102321" y="17678"/>
                </a:lnTo>
                <a:lnTo>
                  <a:pt x="98035" y="13928"/>
                </a:lnTo>
                <a:lnTo>
                  <a:pt x="93749" y="10178"/>
                </a:lnTo>
                <a:lnTo>
                  <a:pt x="88928" y="7499"/>
                </a:lnTo>
                <a:lnTo>
                  <a:pt x="83571" y="4821"/>
                </a:lnTo>
                <a:lnTo>
                  <a:pt x="78214" y="2678"/>
                </a:lnTo>
                <a:lnTo>
                  <a:pt x="72321" y="1071"/>
                </a:lnTo>
                <a:lnTo>
                  <a:pt x="66428" y="535"/>
                </a:lnTo>
                <a:lnTo>
                  <a:pt x="59999" y="0"/>
                </a:lnTo>
                <a:lnTo>
                  <a:pt x="59999" y="0"/>
                </a:lnTo>
                <a:close/>
                <a:moveTo>
                  <a:pt x="50892" y="87857"/>
                </a:moveTo>
                <a:lnTo>
                  <a:pt x="23035" y="59999"/>
                </a:lnTo>
                <a:lnTo>
                  <a:pt x="33750" y="49285"/>
                </a:lnTo>
                <a:lnTo>
                  <a:pt x="50892" y="66428"/>
                </a:lnTo>
                <a:lnTo>
                  <a:pt x="86785" y="30535"/>
                </a:lnTo>
                <a:lnTo>
                  <a:pt x="97499" y="41249"/>
                </a:lnTo>
                <a:lnTo>
                  <a:pt x="50892" y="87857"/>
                </a:lnTo>
                <a:close/>
              </a:path>
            </a:pathLst>
          </a:custGeom>
          <a:solidFill>
            <a:schemeClr val="accent4"/>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sng" cap="none" strike="noStrike">
              <a:solidFill>
                <a:schemeClr val="accent4"/>
              </a:solidFill>
              <a:latin typeface="Calibri"/>
              <a:ea typeface="Calibri"/>
              <a:cs typeface="Calibri"/>
              <a:sym typeface="Calibri"/>
            </a:endParaRPr>
          </a:p>
        </p:txBody>
      </p:sp>
      <p:sp>
        <p:nvSpPr>
          <p:cNvPr id="139" name="Shape 139"/>
          <p:cNvSpPr txBox="1"/>
          <p:nvPr/>
        </p:nvSpPr>
        <p:spPr>
          <a:xfrm>
            <a:off x="7621461" y="1408166"/>
            <a:ext cx="3141599" cy="5847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accent1"/>
              </a:buClr>
              <a:buSzPct val="25000"/>
              <a:buFont typeface="Calibri"/>
              <a:buNone/>
            </a:pPr>
            <a:r>
              <a:rPr b="0" i="0" lang="en-US" sz="2400" u="none" cap="none" strike="noStrike">
                <a:solidFill>
                  <a:schemeClr val="accent1"/>
                </a:solidFill>
                <a:latin typeface="Calibri"/>
                <a:ea typeface="Calibri"/>
                <a:cs typeface="Calibri"/>
                <a:sym typeface="Calibri"/>
              </a:rPr>
              <a:t>Missing Value</a:t>
            </a:r>
          </a:p>
        </p:txBody>
      </p:sp>
      <p:sp>
        <p:nvSpPr>
          <p:cNvPr id="140" name="Shape 140"/>
          <p:cNvSpPr txBox="1"/>
          <p:nvPr/>
        </p:nvSpPr>
        <p:spPr>
          <a:xfrm>
            <a:off x="7487750" y="2048875"/>
            <a:ext cx="4436999" cy="716400"/>
          </a:xfrm>
          <a:prstGeom prst="rect">
            <a:avLst/>
          </a:prstGeom>
          <a:noFill/>
          <a:ln>
            <a:noFill/>
          </a:ln>
        </p:spPr>
        <p:txBody>
          <a:bodyPr anchorCtr="0" anchor="ctr" bIns="91425" lIns="91425" rIns="91425" tIns="91425">
            <a:noAutofit/>
          </a:bodyPr>
          <a:lstStyle/>
          <a:p>
            <a:pPr indent="0" lvl="0" marL="0" marR="0" rtl="0" algn="l">
              <a:lnSpc>
                <a:spcPct val="130000"/>
              </a:lnSpc>
              <a:spcBef>
                <a:spcPts val="0"/>
              </a:spcBef>
              <a:spcAft>
                <a:spcPts val="0"/>
              </a:spcAft>
              <a:buClr>
                <a:srgbClr val="7F7F7F"/>
              </a:buClr>
              <a:buSzPct val="25000"/>
              <a:buFont typeface="Calibri"/>
              <a:buNone/>
            </a:pPr>
            <a:r>
              <a:rPr b="0" i="0" lang="en-US" sz="1800" u="none" cap="none" strike="noStrike">
                <a:solidFill>
                  <a:srgbClr val="7F7F7F"/>
                </a:solidFill>
                <a:latin typeface="Calibri"/>
                <a:ea typeface="Calibri"/>
                <a:cs typeface="Calibri"/>
                <a:sym typeface="Calibri"/>
              </a:rPr>
              <a:t>Replaced risk_factor using linear regression</a:t>
            </a:r>
          </a:p>
        </p:txBody>
      </p:sp>
      <p:sp>
        <p:nvSpPr>
          <p:cNvPr id="141" name="Shape 141"/>
          <p:cNvSpPr txBox="1"/>
          <p:nvPr/>
        </p:nvSpPr>
        <p:spPr>
          <a:xfrm>
            <a:off x="7487750" y="3292625"/>
            <a:ext cx="4436999" cy="716400"/>
          </a:xfrm>
          <a:prstGeom prst="rect">
            <a:avLst/>
          </a:prstGeom>
          <a:noFill/>
          <a:ln>
            <a:noFill/>
          </a:ln>
        </p:spPr>
        <p:txBody>
          <a:bodyPr anchorCtr="0" anchor="ctr" bIns="91425" lIns="91425" rIns="91425" tIns="91425">
            <a:noAutofit/>
          </a:bodyPr>
          <a:lstStyle/>
          <a:p>
            <a:pPr indent="0" lvl="0" marL="0" marR="0" rtl="0" algn="l">
              <a:lnSpc>
                <a:spcPct val="130000"/>
              </a:lnSpc>
              <a:spcBef>
                <a:spcPts val="0"/>
              </a:spcBef>
              <a:spcAft>
                <a:spcPts val="0"/>
              </a:spcAft>
              <a:buClr>
                <a:srgbClr val="7F7F7F"/>
              </a:buClr>
              <a:buSzPct val="25000"/>
              <a:buFont typeface="Calibri"/>
              <a:buNone/>
            </a:pPr>
            <a:r>
              <a:rPr b="0" i="0" lang="en-US" sz="1800" u="none" cap="none" strike="noStrike">
                <a:solidFill>
                  <a:srgbClr val="7F7F7F"/>
                </a:solidFill>
                <a:latin typeface="Calibri"/>
                <a:ea typeface="Calibri"/>
                <a:cs typeface="Calibri"/>
                <a:sym typeface="Calibri"/>
              </a:rPr>
              <a:t>Replaced c_previous with 0</a:t>
            </a:r>
          </a:p>
        </p:txBody>
      </p:sp>
      <p:sp>
        <p:nvSpPr>
          <p:cNvPr id="142" name="Shape 142"/>
          <p:cNvSpPr txBox="1"/>
          <p:nvPr/>
        </p:nvSpPr>
        <p:spPr>
          <a:xfrm>
            <a:off x="7487750" y="4490675"/>
            <a:ext cx="4436999" cy="716400"/>
          </a:xfrm>
          <a:prstGeom prst="rect">
            <a:avLst/>
          </a:prstGeom>
          <a:noFill/>
          <a:ln>
            <a:noFill/>
          </a:ln>
        </p:spPr>
        <p:txBody>
          <a:bodyPr anchorCtr="0" anchor="ctr" bIns="91425" lIns="91425" rIns="91425" tIns="91425">
            <a:noAutofit/>
          </a:bodyPr>
          <a:lstStyle/>
          <a:p>
            <a:pPr indent="0" lvl="0" marL="0" marR="0" rtl="0" algn="l">
              <a:lnSpc>
                <a:spcPct val="130000"/>
              </a:lnSpc>
              <a:spcBef>
                <a:spcPts val="0"/>
              </a:spcBef>
              <a:spcAft>
                <a:spcPts val="0"/>
              </a:spcAft>
              <a:buClr>
                <a:srgbClr val="7F7F7F"/>
              </a:buClr>
              <a:buSzPct val="25000"/>
              <a:buFont typeface="Calibri"/>
              <a:buNone/>
            </a:pPr>
            <a:r>
              <a:rPr b="0" i="0" lang="en-US" sz="1800" u="none" cap="none" strike="noStrike">
                <a:solidFill>
                  <a:srgbClr val="7F7F7F"/>
                </a:solidFill>
                <a:latin typeface="Calibri"/>
                <a:ea typeface="Calibri"/>
                <a:cs typeface="Calibri"/>
                <a:sym typeface="Calibri"/>
              </a:rPr>
              <a:t>Replaced duration_previous with 0</a:t>
            </a:r>
          </a:p>
        </p:txBody>
      </p:sp>
      <p:sp>
        <p:nvSpPr>
          <p:cNvPr id="143" name="Shape 143"/>
          <p:cNvSpPr txBox="1"/>
          <p:nvPr/>
        </p:nvSpPr>
        <p:spPr>
          <a:xfrm>
            <a:off x="1114137" y="1408166"/>
            <a:ext cx="3141599" cy="5847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accent1"/>
              </a:buClr>
              <a:buSzPct val="25000"/>
              <a:buFont typeface="Calibri"/>
              <a:buNone/>
            </a:pPr>
            <a:r>
              <a:rPr b="0" i="0" lang="en-US" sz="2400" u="none" cap="none" strike="noStrike">
                <a:solidFill>
                  <a:srgbClr val="FFFFFF"/>
                </a:solidFill>
                <a:latin typeface="Calibri"/>
                <a:ea typeface="Calibri"/>
                <a:cs typeface="Calibri"/>
                <a:sym typeface="Calibri"/>
              </a:rPr>
              <a:t>Group and Dummy</a:t>
            </a:r>
          </a:p>
        </p:txBody>
      </p:sp>
      <p:sp>
        <p:nvSpPr>
          <p:cNvPr id="144" name="Shape 144"/>
          <p:cNvSpPr txBox="1"/>
          <p:nvPr/>
        </p:nvSpPr>
        <p:spPr>
          <a:xfrm>
            <a:off x="1127425" y="2080075"/>
            <a:ext cx="3930299" cy="4037700"/>
          </a:xfrm>
          <a:prstGeom prst="rect">
            <a:avLst/>
          </a:prstGeom>
          <a:noFill/>
          <a:ln>
            <a:noFill/>
          </a:ln>
        </p:spPr>
        <p:txBody>
          <a:bodyPr anchorCtr="0" anchor="t" bIns="91425" lIns="91425" rIns="91425" tIns="91425">
            <a:noAutofit/>
          </a:bodyPr>
          <a:lstStyle/>
          <a:p>
            <a:pPr indent="-317500" lvl="0" marL="457200" marR="0" rtl="0" algn="l">
              <a:lnSpc>
                <a:spcPct val="100000"/>
              </a:lnSpc>
              <a:spcBef>
                <a:spcPts val="0"/>
              </a:spcBef>
              <a:spcAft>
                <a:spcPts val="0"/>
              </a:spcAft>
              <a:buClr>
                <a:srgbClr val="FFFFFF"/>
              </a:buClr>
              <a:buFont typeface="Calibri"/>
              <a:buChar char="●"/>
            </a:pPr>
            <a:r>
              <a:rPr b="0" i="0" lang="en-US" u="none" cap="none" strike="noStrike">
                <a:solidFill>
                  <a:srgbClr val="FFFFFF"/>
                </a:solidFill>
                <a:latin typeface="Calibri"/>
                <a:ea typeface="Calibri"/>
                <a:cs typeface="Calibri"/>
                <a:sym typeface="Calibri"/>
              </a:rPr>
              <a:t>New variables:</a:t>
            </a:r>
          </a:p>
          <a:p>
            <a:pPr indent="-317500" lvl="1" marL="914400" marR="0" rtl="0" algn="l">
              <a:lnSpc>
                <a:spcPct val="100000"/>
              </a:lnSpc>
              <a:spcBef>
                <a:spcPts val="0"/>
              </a:spcBef>
              <a:spcAft>
                <a:spcPts val="0"/>
              </a:spcAft>
              <a:buClr>
                <a:srgbClr val="FFFFFF"/>
              </a:buClr>
              <a:buFont typeface="Calibri"/>
              <a:buChar char="○"/>
            </a:pPr>
            <a:r>
              <a:rPr b="0" i="0" lang="en-US" u="none" cap="none" strike="noStrike">
                <a:solidFill>
                  <a:srgbClr val="FFFFFF"/>
                </a:solidFill>
                <a:latin typeface="Calibri"/>
                <a:ea typeface="Calibri"/>
                <a:cs typeface="Calibri"/>
                <a:sym typeface="Calibri"/>
              </a:rPr>
              <a:t>timeofday</a:t>
            </a:r>
          </a:p>
          <a:p>
            <a:pPr indent="-317500" lvl="1" marL="914400" marR="0" rtl="0" algn="l">
              <a:lnSpc>
                <a:spcPct val="100000"/>
              </a:lnSpc>
              <a:spcBef>
                <a:spcPts val="0"/>
              </a:spcBef>
              <a:spcAft>
                <a:spcPts val="0"/>
              </a:spcAft>
              <a:buClr>
                <a:srgbClr val="FFFFFF"/>
              </a:buClr>
              <a:buFont typeface="Calibri"/>
              <a:buChar char="○"/>
            </a:pPr>
            <a:r>
              <a:rPr b="0" i="0" lang="en-US" u="none" cap="none" strike="noStrike">
                <a:solidFill>
                  <a:srgbClr val="FFFFFF"/>
                </a:solidFill>
                <a:latin typeface="Calibri"/>
                <a:ea typeface="Calibri"/>
                <a:cs typeface="Calibri"/>
                <a:sym typeface="Calibri"/>
              </a:rPr>
              <a:t>weekend</a:t>
            </a:r>
          </a:p>
          <a:p>
            <a:pPr indent="-317500" lvl="1" marL="914400" marR="0" rtl="0" algn="l">
              <a:lnSpc>
                <a:spcPct val="100000"/>
              </a:lnSpc>
              <a:spcBef>
                <a:spcPts val="0"/>
              </a:spcBef>
              <a:spcAft>
                <a:spcPts val="0"/>
              </a:spcAft>
              <a:buClr>
                <a:srgbClr val="FFFFFF"/>
              </a:buClr>
              <a:buFont typeface="Calibri"/>
              <a:buChar char="○"/>
            </a:pPr>
            <a:r>
              <a:rPr b="0" i="0" lang="en-US" u="none" cap="none" strike="noStrike">
                <a:solidFill>
                  <a:srgbClr val="FFFFFF"/>
                </a:solidFill>
                <a:latin typeface="Calibri"/>
                <a:ea typeface="Calibri"/>
                <a:cs typeface="Calibri"/>
                <a:sym typeface="Calibri"/>
              </a:rPr>
              <a:t>family</a:t>
            </a:r>
          </a:p>
          <a:p>
            <a:pPr indent="-317500" lvl="1" marL="914400" marR="0" rtl="0" algn="l">
              <a:lnSpc>
                <a:spcPct val="100000"/>
              </a:lnSpc>
              <a:spcBef>
                <a:spcPts val="0"/>
              </a:spcBef>
              <a:spcAft>
                <a:spcPts val="0"/>
              </a:spcAft>
              <a:buClr>
                <a:srgbClr val="FFFFFF"/>
              </a:buClr>
              <a:buFont typeface="Calibri"/>
              <a:buChar char="○"/>
            </a:pPr>
            <a:r>
              <a:rPr b="0" i="0" lang="en-US" u="none" cap="none" strike="noStrike">
                <a:solidFill>
                  <a:srgbClr val="FFFFFF"/>
                </a:solidFill>
                <a:latin typeface="Calibri"/>
                <a:ea typeface="Calibri"/>
                <a:cs typeface="Calibri"/>
                <a:sym typeface="Calibri"/>
              </a:rPr>
              <a:t>individual</a:t>
            </a:r>
          </a:p>
          <a:p>
            <a:pPr indent="-317500" lvl="1" marL="914400" marR="0" rtl="0" algn="l">
              <a:lnSpc>
                <a:spcPct val="100000"/>
              </a:lnSpc>
              <a:spcBef>
                <a:spcPts val="0"/>
              </a:spcBef>
              <a:spcAft>
                <a:spcPts val="0"/>
              </a:spcAft>
              <a:buClr>
                <a:srgbClr val="FFFFFF"/>
              </a:buClr>
              <a:buFont typeface="Calibri"/>
              <a:buChar char="○"/>
            </a:pPr>
            <a:r>
              <a:rPr b="0" i="0" lang="en-US" u="none" cap="none" strike="noStrike">
                <a:solidFill>
                  <a:srgbClr val="FFFFFF"/>
                </a:solidFill>
                <a:latin typeface="Calibri"/>
                <a:ea typeface="Calibri"/>
                <a:cs typeface="Calibri"/>
                <a:sym typeface="Calibri"/>
              </a:rPr>
              <a:t>agediff</a:t>
            </a:r>
          </a:p>
          <a:p>
            <a:pPr indent="0" lvl="0" marL="457200" marR="0" rtl="0" algn="l">
              <a:lnSpc>
                <a:spcPct val="100000"/>
              </a:lnSpc>
              <a:spcBef>
                <a:spcPts val="0"/>
              </a:spcBef>
              <a:spcAft>
                <a:spcPts val="0"/>
              </a:spcAft>
              <a:buNone/>
            </a:pPr>
            <a:r>
              <a:t/>
            </a:r>
            <a:endParaRPr>
              <a:solidFill>
                <a:srgbClr val="FFFFFF"/>
              </a:solidFill>
              <a:latin typeface="Calibri"/>
              <a:ea typeface="Calibri"/>
              <a:cs typeface="Calibri"/>
              <a:sym typeface="Calibri"/>
            </a:endParaRPr>
          </a:p>
          <a:p>
            <a:pPr indent="-317500" lvl="0" marL="457200" marR="0" rtl="0" algn="l">
              <a:lnSpc>
                <a:spcPct val="100000"/>
              </a:lnSpc>
              <a:spcBef>
                <a:spcPts val="0"/>
              </a:spcBef>
              <a:spcAft>
                <a:spcPts val="0"/>
              </a:spcAft>
              <a:buClr>
                <a:srgbClr val="FFFFFF"/>
              </a:buClr>
              <a:buFont typeface="Calibri"/>
              <a:buChar char="●"/>
            </a:pPr>
            <a:r>
              <a:rPr b="0" i="0" lang="en-US" u="none" cap="none" strike="noStrike">
                <a:solidFill>
                  <a:srgbClr val="FFFFFF"/>
                </a:solidFill>
                <a:latin typeface="Calibri"/>
                <a:ea typeface="Calibri"/>
                <a:cs typeface="Calibri"/>
                <a:sym typeface="Calibri"/>
              </a:rPr>
              <a:t>Group:</a:t>
            </a:r>
          </a:p>
          <a:p>
            <a:pPr indent="-317500" lvl="1" marL="914400" marR="0" rtl="0" algn="l">
              <a:lnSpc>
                <a:spcPct val="100000"/>
              </a:lnSpc>
              <a:spcBef>
                <a:spcPts val="0"/>
              </a:spcBef>
              <a:spcAft>
                <a:spcPts val="0"/>
              </a:spcAft>
              <a:buClr>
                <a:srgbClr val="FFFFFF"/>
              </a:buClr>
              <a:buFont typeface="Calibri"/>
              <a:buChar char="○"/>
            </a:pPr>
            <a:r>
              <a:rPr b="0" i="0" lang="en-US" u="none" cap="none" strike="noStrike">
                <a:solidFill>
                  <a:srgbClr val="FFFFFF"/>
                </a:solidFill>
                <a:latin typeface="Calibri"/>
                <a:ea typeface="Calibri"/>
                <a:cs typeface="Calibri"/>
                <a:sym typeface="Calibri"/>
              </a:rPr>
              <a:t>state_group</a:t>
            </a:r>
          </a:p>
          <a:p>
            <a:pPr indent="0" lvl="0" marL="457200" marR="0" rtl="0" algn="l">
              <a:lnSpc>
                <a:spcPct val="100000"/>
              </a:lnSpc>
              <a:spcBef>
                <a:spcPts val="0"/>
              </a:spcBef>
              <a:spcAft>
                <a:spcPts val="0"/>
              </a:spcAft>
              <a:buNone/>
            </a:pPr>
            <a:r>
              <a:t/>
            </a:r>
            <a:endParaRPr>
              <a:solidFill>
                <a:srgbClr val="FFFFFF"/>
              </a:solidFill>
              <a:latin typeface="Calibri"/>
              <a:ea typeface="Calibri"/>
              <a:cs typeface="Calibri"/>
              <a:sym typeface="Calibri"/>
            </a:endParaRPr>
          </a:p>
          <a:p>
            <a:pPr indent="-317500" lvl="0" marL="457200" marR="0" rtl="0" algn="l">
              <a:lnSpc>
                <a:spcPct val="100000"/>
              </a:lnSpc>
              <a:spcBef>
                <a:spcPts val="0"/>
              </a:spcBef>
              <a:spcAft>
                <a:spcPts val="0"/>
              </a:spcAft>
              <a:buClr>
                <a:srgbClr val="FFFFFF"/>
              </a:buClr>
              <a:buFont typeface="Calibri"/>
              <a:buChar char="●"/>
            </a:pPr>
            <a:r>
              <a:rPr lang="en-US">
                <a:solidFill>
                  <a:srgbClr val="FFFFFF"/>
                </a:solidFill>
                <a:latin typeface="Calibri"/>
                <a:ea typeface="Calibri"/>
                <a:cs typeface="Calibri"/>
                <a:sym typeface="Calibri"/>
              </a:rPr>
              <a:t>Dummied:</a:t>
            </a:r>
          </a:p>
          <a:p>
            <a:pPr indent="-317500" lvl="1" marL="914400" marR="0" rtl="0" algn="l">
              <a:lnSpc>
                <a:spcPct val="100000"/>
              </a:lnSpc>
              <a:spcBef>
                <a:spcPts val="0"/>
              </a:spcBef>
              <a:spcAft>
                <a:spcPts val="0"/>
              </a:spcAft>
              <a:buClr>
                <a:srgbClr val="FFFFFF"/>
              </a:buClr>
              <a:buFont typeface="Calibri"/>
              <a:buChar char="○"/>
            </a:pPr>
            <a:r>
              <a:rPr lang="en-US">
                <a:solidFill>
                  <a:srgbClr val="FFFFFF"/>
                </a:solidFill>
                <a:latin typeface="Calibri"/>
                <a:ea typeface="Calibri"/>
                <a:cs typeface="Calibri"/>
                <a:sym typeface="Calibri"/>
              </a:rPr>
              <a:t>homeowner</a:t>
            </a:r>
          </a:p>
          <a:p>
            <a:pPr indent="-317500" lvl="1" marL="914400" marR="0" rtl="0" algn="l">
              <a:lnSpc>
                <a:spcPct val="100000"/>
              </a:lnSpc>
              <a:spcBef>
                <a:spcPts val="0"/>
              </a:spcBef>
              <a:spcAft>
                <a:spcPts val="0"/>
              </a:spcAft>
              <a:buClr>
                <a:srgbClr val="FFFFFF"/>
              </a:buClr>
              <a:buFont typeface="Calibri"/>
              <a:buChar char="○"/>
            </a:pPr>
            <a:r>
              <a:rPr lang="en-US">
                <a:solidFill>
                  <a:srgbClr val="FFFFFF"/>
                </a:solidFill>
                <a:latin typeface="Calibri"/>
                <a:ea typeface="Calibri"/>
                <a:cs typeface="Calibri"/>
                <a:sym typeface="Calibri"/>
              </a:rPr>
              <a:t>car_value</a:t>
            </a:r>
          </a:p>
          <a:p>
            <a:pPr indent="-317500" lvl="1" marL="914400" marR="0" rtl="0" algn="l">
              <a:lnSpc>
                <a:spcPct val="100000"/>
              </a:lnSpc>
              <a:spcBef>
                <a:spcPts val="0"/>
              </a:spcBef>
              <a:spcAft>
                <a:spcPts val="0"/>
              </a:spcAft>
              <a:buClr>
                <a:srgbClr val="FFFFFF"/>
              </a:buClr>
              <a:buFont typeface="Calibri"/>
              <a:buChar char="○"/>
            </a:pPr>
            <a:r>
              <a:rPr lang="en-US">
                <a:solidFill>
                  <a:srgbClr val="FFFFFF"/>
                </a:solidFill>
                <a:latin typeface="Calibri"/>
                <a:ea typeface="Calibri"/>
                <a:cs typeface="Calibri"/>
                <a:sym typeface="Calibri"/>
              </a:rPr>
              <a:t>risk_factor</a:t>
            </a:r>
          </a:p>
          <a:p>
            <a:pPr indent="-317500" lvl="1" marL="914400" marR="0" rtl="0" algn="l">
              <a:lnSpc>
                <a:spcPct val="100000"/>
              </a:lnSpc>
              <a:spcBef>
                <a:spcPts val="0"/>
              </a:spcBef>
              <a:spcAft>
                <a:spcPts val="0"/>
              </a:spcAft>
              <a:buClr>
                <a:srgbClr val="FFFFFF"/>
              </a:buClr>
              <a:buFont typeface="Calibri"/>
              <a:buChar char="○"/>
            </a:pPr>
            <a:r>
              <a:rPr lang="en-US">
                <a:solidFill>
                  <a:srgbClr val="FFFFFF"/>
                </a:solidFill>
                <a:latin typeface="Calibri"/>
                <a:ea typeface="Calibri"/>
                <a:cs typeface="Calibri"/>
                <a:sym typeface="Calibri"/>
              </a:rPr>
              <a:t>married couple</a:t>
            </a:r>
          </a:p>
          <a:p>
            <a:pPr indent="-317500" lvl="1" marL="914400" marR="0" rtl="0" algn="l">
              <a:lnSpc>
                <a:spcPct val="100000"/>
              </a:lnSpc>
              <a:spcBef>
                <a:spcPts val="0"/>
              </a:spcBef>
              <a:spcAft>
                <a:spcPts val="0"/>
              </a:spcAft>
              <a:buClr>
                <a:srgbClr val="FFFFFF"/>
              </a:buClr>
              <a:buFont typeface="Calibri"/>
              <a:buChar char="○"/>
            </a:pPr>
            <a:r>
              <a:rPr lang="en-US">
                <a:solidFill>
                  <a:srgbClr val="FFFFFF"/>
                </a:solidFill>
                <a:latin typeface="Calibri"/>
                <a:ea typeface="Calibri"/>
                <a:cs typeface="Calibri"/>
                <a:sym typeface="Calibri"/>
              </a:rPr>
              <a:t>c_previous</a:t>
            </a:r>
          </a:p>
          <a:p>
            <a:pPr indent="0" lvl="0" marL="0" marR="0" rtl="0" algn="l">
              <a:lnSpc>
                <a:spcPct val="100000"/>
              </a:lnSpc>
              <a:spcBef>
                <a:spcPts val="0"/>
              </a:spcBef>
              <a:spcAft>
                <a:spcPts val="0"/>
              </a:spcAft>
              <a:buNone/>
            </a:pPr>
            <a:r>
              <a:t/>
            </a:r>
            <a:endParaRPr sz="1200">
              <a:solidFill>
                <a:srgbClr val="FFFFFF"/>
              </a:solidFill>
              <a:latin typeface="Calibri"/>
              <a:ea typeface="Calibri"/>
              <a:cs typeface="Calibri"/>
              <a:sym typeface="Calibri"/>
            </a:endParaRPr>
          </a:p>
        </p:txBody>
      </p:sp>
      <p:pic>
        <p:nvPicPr>
          <p:cNvPr descr="Screen Shot 2017-05-13 at 9.10.33 PM.png" id="145" name="Shape 145"/>
          <p:cNvPicPr preferRelativeResize="0"/>
          <p:nvPr/>
        </p:nvPicPr>
        <p:blipFill>
          <a:blip r:embed="rId3">
            <a:alphaModFix/>
          </a:blip>
          <a:stretch>
            <a:fillRect/>
          </a:stretch>
        </p:blipFill>
        <p:spPr>
          <a:xfrm>
            <a:off x="2676525" y="1408175"/>
            <a:ext cx="6838950" cy="4800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6"/>
                                        </p:tgtEl>
                                      </p:cBhvr>
                                    </p:animEffect>
                                    <p:set>
                                      <p:cBhvr>
                                        <p:cTn dur="1" fill="hold">
                                          <p:stCondLst>
                                            <p:cond delay="1000"/>
                                          </p:stCondLst>
                                        </p:cTn>
                                        <p:tgtEl>
                                          <p:spTgt spid="1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7"/>
                                        </p:tgtEl>
                                      </p:cBhvr>
                                    </p:animEffect>
                                    <p:set>
                                      <p:cBhvr>
                                        <p:cTn dur="1" fill="hold">
                                          <p:stCondLst>
                                            <p:cond delay="1000"/>
                                          </p:stCondLst>
                                        </p:cTn>
                                        <p:tgtEl>
                                          <p:spTgt spid="1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8"/>
                                        </p:tgtEl>
                                      </p:cBhvr>
                                    </p:animEffect>
                                    <p:set>
                                      <p:cBhvr>
                                        <p:cTn dur="1" fill="hold">
                                          <p:stCondLst>
                                            <p:cond delay="1000"/>
                                          </p:stCondLst>
                                        </p:cTn>
                                        <p:tgtEl>
                                          <p:spTgt spid="13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9"/>
                                        </p:tgtEl>
                                      </p:cBhvr>
                                    </p:animEffect>
                                    <p:set>
                                      <p:cBhvr>
                                        <p:cTn dur="1" fill="hold">
                                          <p:stCondLst>
                                            <p:cond delay="1000"/>
                                          </p:stCondLst>
                                        </p:cTn>
                                        <p:tgtEl>
                                          <p:spTgt spid="1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0"/>
                                        </p:tgtEl>
                                      </p:cBhvr>
                                    </p:animEffect>
                                    <p:set>
                                      <p:cBhvr>
                                        <p:cTn dur="1" fill="hold">
                                          <p:stCondLst>
                                            <p:cond delay="1000"/>
                                          </p:stCondLst>
                                        </p:cTn>
                                        <p:tgtEl>
                                          <p:spTgt spid="14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1"/>
                                        </p:tgtEl>
                                      </p:cBhvr>
                                    </p:animEffect>
                                    <p:set>
                                      <p:cBhvr>
                                        <p:cTn dur="1" fill="hold">
                                          <p:stCondLst>
                                            <p:cond delay="1000"/>
                                          </p:stCondLst>
                                        </p:cTn>
                                        <p:tgtEl>
                                          <p:spTgt spid="14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3"/>
                                        </p:tgtEl>
                                      </p:cBhvr>
                                    </p:animEffect>
                                    <p:set>
                                      <p:cBhvr>
                                        <p:cTn dur="1" fill="hold">
                                          <p:stCondLst>
                                            <p:cond delay="1000"/>
                                          </p:stCondLst>
                                        </p:cTn>
                                        <p:tgtEl>
                                          <p:spTgt spid="14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2"/>
                                        </p:tgtEl>
                                      </p:cBhvr>
                                    </p:animEffect>
                                    <p:set>
                                      <p:cBhvr>
                                        <p:cTn dur="1" fill="hold">
                                          <p:stCondLst>
                                            <p:cond delay="1000"/>
                                          </p:stCondLst>
                                        </p:cTn>
                                        <p:tgtEl>
                                          <p:spTgt spid="14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4"/>
                                        </p:tgtEl>
                                      </p:cBhvr>
                                    </p:animEffect>
                                    <p:set>
                                      <p:cBhvr>
                                        <p:cTn dur="1" fill="hold">
                                          <p:stCondLst>
                                            <p:cond delay="1000"/>
                                          </p:stCondLst>
                                        </p:cTn>
                                        <p:tgtEl>
                                          <p:spTgt spid="14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cxnSp>
        <p:nvCxnSpPr>
          <p:cNvPr id="150" name="Shape 150"/>
          <p:cNvCxnSpPr/>
          <p:nvPr/>
        </p:nvCxnSpPr>
        <p:spPr>
          <a:xfrm>
            <a:off x="499800" y="1628125"/>
            <a:ext cx="2781300" cy="0"/>
          </a:xfrm>
          <a:prstGeom prst="straightConnector1">
            <a:avLst/>
          </a:prstGeom>
          <a:noFill/>
          <a:ln cap="flat" cmpd="sng" w="38100">
            <a:solidFill>
              <a:schemeClr val="accent2"/>
            </a:solidFill>
            <a:prstDash val="solid"/>
            <a:miter/>
            <a:headEnd len="med" w="med" type="none"/>
            <a:tailEnd len="med" w="med" type="none"/>
          </a:ln>
        </p:spPr>
      </p:cxnSp>
      <p:cxnSp>
        <p:nvCxnSpPr>
          <p:cNvPr id="151" name="Shape 151"/>
          <p:cNvCxnSpPr/>
          <p:nvPr/>
        </p:nvCxnSpPr>
        <p:spPr>
          <a:xfrm>
            <a:off x="2245525" y="4066675"/>
            <a:ext cx="2781300" cy="0"/>
          </a:xfrm>
          <a:prstGeom prst="straightConnector1">
            <a:avLst/>
          </a:prstGeom>
          <a:noFill/>
          <a:ln cap="flat" cmpd="sng" w="38100">
            <a:solidFill>
              <a:schemeClr val="accent2"/>
            </a:solidFill>
            <a:prstDash val="solid"/>
            <a:miter/>
            <a:headEnd len="med" w="med" type="none"/>
            <a:tailEnd len="med" w="med" type="none"/>
          </a:ln>
        </p:spPr>
      </p:cxnSp>
      <p:sp>
        <p:nvSpPr>
          <p:cNvPr id="152" name="Shape 152"/>
          <p:cNvSpPr txBox="1"/>
          <p:nvPr/>
        </p:nvSpPr>
        <p:spPr>
          <a:xfrm>
            <a:off x="480750" y="1874674"/>
            <a:ext cx="2781300" cy="855600"/>
          </a:xfrm>
          <a:prstGeom prst="rect">
            <a:avLst/>
          </a:prstGeom>
          <a:noFill/>
          <a:ln>
            <a:noFill/>
          </a:ln>
        </p:spPr>
        <p:txBody>
          <a:bodyPr anchorCtr="0" anchor="t" bIns="45700" lIns="91425" rIns="91425" tIns="45700">
            <a:noAutofit/>
          </a:bodyPr>
          <a:lstStyle/>
          <a:p>
            <a:pPr indent="0" lvl="0" marL="0" marR="0" rtl="0" algn="l">
              <a:lnSpc>
                <a:spcPct val="130000"/>
              </a:lnSpc>
              <a:spcBef>
                <a:spcPts val="0"/>
              </a:spcBef>
              <a:spcAft>
                <a:spcPts val="0"/>
              </a:spcAft>
              <a:buClr>
                <a:srgbClr val="7F7F7F"/>
              </a:buClr>
              <a:buSzPct val="25000"/>
              <a:buFont typeface="Calibri"/>
              <a:buNone/>
            </a:pPr>
            <a:r>
              <a:rPr b="0" i="0" lang="en-US" sz="1800" u="none" cap="none" strike="noStrike">
                <a:solidFill>
                  <a:srgbClr val="000000"/>
                </a:solidFill>
                <a:latin typeface="Calibri"/>
                <a:ea typeface="Calibri"/>
                <a:cs typeface="Calibri"/>
                <a:sym typeface="Calibri"/>
              </a:rPr>
              <a:t>Option A:</a:t>
            </a:r>
          </a:p>
          <a:p>
            <a:pPr indent="0" lvl="0" marL="0" marR="0" rtl="0" algn="l">
              <a:lnSpc>
                <a:spcPct val="130000"/>
              </a:lnSpc>
              <a:spcBef>
                <a:spcPts val="0"/>
              </a:spcBef>
              <a:spcAft>
                <a:spcPts val="0"/>
              </a:spcAft>
              <a:buClr>
                <a:srgbClr val="7F7F7F"/>
              </a:buClr>
              <a:buSzPct val="25000"/>
              <a:buFont typeface="Calibri"/>
              <a:buNone/>
            </a:pPr>
            <a:r>
              <a:rPr b="0" i="0" lang="en-US" sz="1800" u="none" cap="none" strike="noStrike">
                <a:solidFill>
                  <a:srgbClr val="000000"/>
                </a:solidFill>
                <a:latin typeface="Calibri"/>
                <a:ea typeface="Calibri"/>
                <a:cs typeface="Calibri"/>
                <a:sym typeface="Calibri"/>
              </a:rPr>
              <a:t> r^2: 0.13</a:t>
            </a:r>
          </a:p>
        </p:txBody>
      </p:sp>
      <p:sp>
        <p:nvSpPr>
          <p:cNvPr id="153" name="Shape 153"/>
          <p:cNvSpPr txBox="1"/>
          <p:nvPr/>
        </p:nvSpPr>
        <p:spPr>
          <a:xfrm>
            <a:off x="2226475" y="4313224"/>
            <a:ext cx="2781300" cy="1525500"/>
          </a:xfrm>
          <a:prstGeom prst="rect">
            <a:avLst/>
          </a:prstGeom>
          <a:noFill/>
          <a:ln>
            <a:noFill/>
          </a:ln>
        </p:spPr>
        <p:txBody>
          <a:bodyPr anchorCtr="0" anchor="t" bIns="45700" lIns="91425" rIns="91425" tIns="45700">
            <a:noAutofit/>
          </a:bodyPr>
          <a:lstStyle/>
          <a:p>
            <a:pPr indent="-342900" lvl="0" marL="457200" marR="0" rtl="0" algn="l">
              <a:lnSpc>
                <a:spcPct val="130000"/>
              </a:lnSpc>
              <a:spcBef>
                <a:spcPts val="0"/>
              </a:spcBef>
              <a:spcAft>
                <a:spcPts val="0"/>
              </a:spcAft>
              <a:buClr>
                <a:srgbClr val="000000"/>
              </a:buClr>
              <a:buSzPct val="100000"/>
              <a:buFont typeface="Calibri"/>
              <a:buChar char="❏"/>
            </a:pPr>
            <a:r>
              <a:rPr b="0" i="0" lang="en-US" sz="1800" u="none" cap="none" strike="noStrike">
                <a:solidFill>
                  <a:srgbClr val="000000"/>
                </a:solidFill>
                <a:latin typeface="Calibri"/>
                <a:ea typeface="Calibri"/>
                <a:cs typeface="Calibri"/>
                <a:sym typeface="Calibri"/>
              </a:rPr>
              <a:t>Rules are based on patterns of data</a:t>
            </a:r>
          </a:p>
          <a:p>
            <a:pPr indent="-342900" lvl="0" marL="457200" marR="0" rtl="0" algn="l">
              <a:lnSpc>
                <a:spcPct val="130000"/>
              </a:lnSpc>
              <a:spcBef>
                <a:spcPts val="0"/>
              </a:spcBef>
              <a:spcAft>
                <a:spcPts val="0"/>
              </a:spcAft>
              <a:buClr>
                <a:srgbClr val="000000"/>
              </a:buClr>
              <a:buSzPct val="100000"/>
              <a:buFont typeface="Calibri"/>
              <a:buChar char="❏"/>
            </a:pPr>
            <a:r>
              <a:rPr b="0" i="0" lang="en-US" sz="1800" u="none" cap="none" strike="noStrike">
                <a:solidFill>
                  <a:srgbClr val="000000"/>
                </a:solidFill>
                <a:latin typeface="Calibri"/>
                <a:ea typeface="Calibri"/>
                <a:cs typeface="Calibri"/>
                <a:sym typeface="Calibri"/>
              </a:rPr>
              <a:t>High volume of combination </a:t>
            </a:r>
            <a:r>
              <a:rPr i="0" lang="en-US" sz="1800" u="none" cap="none" strike="noStrike">
                <a:solidFill>
                  <a:srgbClr val="000000"/>
                </a:solidFill>
                <a:latin typeface="Calibri"/>
                <a:ea typeface="Calibri"/>
                <a:cs typeface="Calibri"/>
                <a:sym typeface="Calibri"/>
              </a:rPr>
              <a:t>(</a:t>
            </a:r>
            <a:r>
              <a:rPr lang="en-US" sz="1800">
                <a:solidFill>
                  <a:schemeClr val="dk1"/>
                </a:solidFill>
                <a:latin typeface="Calibri"/>
                <a:ea typeface="Calibri"/>
                <a:cs typeface="Calibri"/>
                <a:sym typeface="Calibri"/>
              </a:rPr>
              <a:t> 2,304</a:t>
            </a:r>
            <a:r>
              <a:rPr i="0" lang="en-US" sz="1800" u="none" cap="none" strike="noStrike">
                <a:solidFill>
                  <a:srgbClr val="000000"/>
                </a:solidFill>
                <a:latin typeface="Calibri"/>
                <a:ea typeface="Calibri"/>
                <a:cs typeface="Calibri"/>
                <a:sym typeface="Calibri"/>
              </a:rPr>
              <a:t>)</a:t>
            </a:r>
          </a:p>
        </p:txBody>
      </p:sp>
      <p:sp>
        <p:nvSpPr>
          <p:cNvPr id="154" name="Shape 154"/>
          <p:cNvSpPr/>
          <p:nvPr/>
        </p:nvSpPr>
        <p:spPr>
          <a:xfrm>
            <a:off x="499800" y="2976825"/>
            <a:ext cx="2781300" cy="340500"/>
          </a:xfrm>
          <a:prstGeom prst="rect">
            <a:avLst/>
          </a:prstGeom>
          <a:solidFill>
            <a:schemeClr val="accen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Calibri"/>
              <a:buNone/>
            </a:pPr>
            <a:r>
              <a:rPr b="1" lang="en-US" sz="2000">
                <a:solidFill>
                  <a:schemeClr val="lt1"/>
                </a:solidFill>
                <a:latin typeface="Calibri"/>
                <a:ea typeface="Calibri"/>
                <a:cs typeface="Calibri"/>
                <a:sym typeface="Calibri"/>
              </a:rPr>
              <a:t>Multinomial</a:t>
            </a:r>
            <a:r>
              <a:rPr b="1" i="0" lang="en-US" sz="2000" u="none" cap="none" strike="noStrike">
                <a:solidFill>
                  <a:schemeClr val="lt1"/>
                </a:solidFill>
                <a:latin typeface="Calibri"/>
                <a:ea typeface="Calibri"/>
                <a:cs typeface="Calibri"/>
                <a:sym typeface="Calibri"/>
              </a:rPr>
              <a:t> Logistic</a:t>
            </a:r>
          </a:p>
        </p:txBody>
      </p:sp>
      <p:sp>
        <p:nvSpPr>
          <p:cNvPr id="155" name="Shape 155"/>
          <p:cNvSpPr/>
          <p:nvPr/>
        </p:nvSpPr>
        <p:spPr>
          <a:xfrm>
            <a:off x="517262" y="1250866"/>
            <a:ext cx="177900" cy="337800"/>
          </a:xfrm>
          <a:prstGeom prst="chevron">
            <a:avLst>
              <a:gd fmla="val 50000" name="adj"/>
            </a:avLst>
          </a:prstGeom>
          <a:solidFill>
            <a:schemeClr val="accen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Calibri"/>
              <a:buNone/>
            </a:pPr>
            <a:r>
              <a:t/>
            </a:r>
            <a:endParaRPr b="0" i="0" sz="1800" u="none" cap="none" strike="noStrike">
              <a:solidFill>
                <a:schemeClr val="dk1"/>
              </a:solidFill>
              <a:latin typeface="Calibri"/>
              <a:ea typeface="Calibri"/>
              <a:cs typeface="Calibri"/>
              <a:sym typeface="Calibri"/>
            </a:endParaRPr>
          </a:p>
        </p:txBody>
      </p:sp>
      <p:sp>
        <p:nvSpPr>
          <p:cNvPr id="156" name="Shape 156"/>
          <p:cNvSpPr/>
          <p:nvPr/>
        </p:nvSpPr>
        <p:spPr>
          <a:xfrm>
            <a:off x="669662" y="1250866"/>
            <a:ext cx="177900" cy="337800"/>
          </a:xfrm>
          <a:prstGeom prst="chevron">
            <a:avLst>
              <a:gd fmla="val 50000" name="adj"/>
            </a:avLst>
          </a:prstGeom>
          <a:solidFill>
            <a:srgbClr val="1482AB"/>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Calibri"/>
              <a:buNone/>
            </a:pPr>
            <a:r>
              <a:t/>
            </a:r>
            <a:endParaRPr b="0" i="0" sz="1800" u="none" cap="none" strike="noStrike">
              <a:solidFill>
                <a:schemeClr val="dk1"/>
              </a:solidFill>
              <a:latin typeface="Calibri"/>
              <a:ea typeface="Calibri"/>
              <a:cs typeface="Calibri"/>
              <a:sym typeface="Calibri"/>
            </a:endParaRPr>
          </a:p>
        </p:txBody>
      </p:sp>
      <p:sp>
        <p:nvSpPr>
          <p:cNvPr id="157" name="Shape 157"/>
          <p:cNvSpPr/>
          <p:nvPr/>
        </p:nvSpPr>
        <p:spPr>
          <a:xfrm>
            <a:off x="822062" y="1250866"/>
            <a:ext cx="177900" cy="337800"/>
          </a:xfrm>
          <a:prstGeom prst="chevron">
            <a:avLst>
              <a:gd fmla="val 50000" name="adj"/>
            </a:avLst>
          </a:prstGeom>
          <a:solidFill>
            <a:srgbClr val="0D567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Calibri"/>
              <a:buNone/>
            </a:pPr>
            <a:r>
              <a:t/>
            </a:r>
            <a:endParaRPr b="0" i="0" sz="1800" u="none" cap="none" strike="noStrike">
              <a:solidFill>
                <a:schemeClr val="dk1"/>
              </a:solidFill>
              <a:latin typeface="Calibri"/>
              <a:ea typeface="Calibri"/>
              <a:cs typeface="Calibri"/>
              <a:sym typeface="Calibri"/>
            </a:endParaRPr>
          </a:p>
        </p:txBody>
      </p:sp>
      <p:sp>
        <p:nvSpPr>
          <p:cNvPr id="158" name="Shape 158"/>
          <p:cNvSpPr/>
          <p:nvPr/>
        </p:nvSpPr>
        <p:spPr>
          <a:xfrm>
            <a:off x="2256637" y="3689416"/>
            <a:ext cx="177900" cy="337800"/>
          </a:xfrm>
          <a:prstGeom prst="chevron">
            <a:avLst>
              <a:gd fmla="val 50000" name="adj"/>
            </a:avLst>
          </a:prstGeom>
          <a:solidFill>
            <a:schemeClr val="accen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Calibri"/>
              <a:buNone/>
            </a:pPr>
            <a:r>
              <a:t/>
            </a:r>
            <a:endParaRPr b="0" i="0" sz="1800" u="none" cap="none" strike="noStrike">
              <a:solidFill>
                <a:schemeClr val="dk1"/>
              </a:solidFill>
              <a:latin typeface="Calibri"/>
              <a:ea typeface="Calibri"/>
              <a:cs typeface="Calibri"/>
              <a:sym typeface="Calibri"/>
            </a:endParaRPr>
          </a:p>
        </p:txBody>
      </p:sp>
      <p:sp>
        <p:nvSpPr>
          <p:cNvPr id="159" name="Shape 159"/>
          <p:cNvSpPr/>
          <p:nvPr/>
        </p:nvSpPr>
        <p:spPr>
          <a:xfrm>
            <a:off x="2409037" y="3689416"/>
            <a:ext cx="177900" cy="337800"/>
          </a:xfrm>
          <a:prstGeom prst="chevron">
            <a:avLst>
              <a:gd fmla="val 50000" name="adj"/>
            </a:avLst>
          </a:prstGeom>
          <a:solidFill>
            <a:srgbClr val="1482AB"/>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Calibri"/>
              <a:buNone/>
            </a:pPr>
            <a:r>
              <a:t/>
            </a:r>
            <a:endParaRPr b="0" i="0" sz="1800" u="none" cap="none" strike="noStrike">
              <a:solidFill>
                <a:schemeClr val="dk1"/>
              </a:solidFill>
              <a:latin typeface="Calibri"/>
              <a:ea typeface="Calibri"/>
              <a:cs typeface="Calibri"/>
              <a:sym typeface="Calibri"/>
            </a:endParaRPr>
          </a:p>
        </p:txBody>
      </p:sp>
      <p:sp>
        <p:nvSpPr>
          <p:cNvPr id="160" name="Shape 160"/>
          <p:cNvSpPr/>
          <p:nvPr/>
        </p:nvSpPr>
        <p:spPr>
          <a:xfrm>
            <a:off x="2561437" y="3689416"/>
            <a:ext cx="177900" cy="337800"/>
          </a:xfrm>
          <a:prstGeom prst="chevron">
            <a:avLst>
              <a:gd fmla="val 50000" name="adj"/>
            </a:avLst>
          </a:prstGeom>
          <a:solidFill>
            <a:srgbClr val="0D567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Calibri"/>
              <a:buNone/>
            </a:pPr>
            <a:r>
              <a:t/>
            </a:r>
            <a:endParaRPr b="0" i="0" sz="1800" u="none" cap="none" strike="noStrike">
              <a:solidFill>
                <a:schemeClr val="dk1"/>
              </a:solidFill>
              <a:latin typeface="Calibri"/>
              <a:ea typeface="Calibri"/>
              <a:cs typeface="Calibri"/>
              <a:sym typeface="Calibri"/>
            </a:endParaRPr>
          </a:p>
        </p:txBody>
      </p:sp>
      <p:sp>
        <p:nvSpPr>
          <p:cNvPr id="161" name="Shape 161"/>
          <p:cNvSpPr/>
          <p:nvPr/>
        </p:nvSpPr>
        <p:spPr>
          <a:xfrm>
            <a:off x="2345428" y="6210825"/>
            <a:ext cx="2681400" cy="340500"/>
          </a:xfrm>
          <a:prstGeom prst="rect">
            <a:avLst/>
          </a:prstGeom>
          <a:solidFill>
            <a:schemeClr val="accen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Calibri"/>
              <a:buNone/>
            </a:pPr>
            <a:r>
              <a:rPr b="1" i="0" lang="en-US" sz="2000" u="none" cap="none" strike="noStrike">
                <a:solidFill>
                  <a:schemeClr val="lt1"/>
                </a:solidFill>
                <a:latin typeface="Calibri"/>
                <a:ea typeface="Calibri"/>
                <a:cs typeface="Calibri"/>
                <a:sym typeface="Calibri"/>
              </a:rPr>
              <a:t>Association Rule</a:t>
            </a:r>
          </a:p>
        </p:txBody>
      </p:sp>
      <p:sp>
        <p:nvSpPr>
          <p:cNvPr id="162" name="Shape 162"/>
          <p:cNvSpPr txBox="1"/>
          <p:nvPr/>
        </p:nvSpPr>
        <p:spPr>
          <a:xfrm>
            <a:off x="4130850" y="395275"/>
            <a:ext cx="3930299" cy="855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accent2"/>
              </a:buClr>
              <a:buSzPct val="25000"/>
              <a:buFont typeface="Calibri"/>
              <a:buNone/>
            </a:pPr>
            <a:r>
              <a:rPr b="1" i="0" lang="en-US" sz="3000" u="none" cap="none" strike="noStrike">
                <a:solidFill>
                  <a:schemeClr val="accent2"/>
                </a:solidFill>
                <a:latin typeface="Calibri"/>
                <a:ea typeface="Calibri"/>
                <a:cs typeface="Calibri"/>
                <a:sym typeface="Calibri"/>
              </a:rPr>
              <a:t>Modeling</a:t>
            </a:r>
          </a:p>
        </p:txBody>
      </p:sp>
      <p:pic>
        <p:nvPicPr>
          <p:cNvPr id="163" name="Shape 163"/>
          <p:cNvPicPr preferRelativeResize="0"/>
          <p:nvPr/>
        </p:nvPicPr>
        <p:blipFill>
          <a:blip r:embed="rId3">
            <a:alphaModFix/>
          </a:blip>
          <a:stretch>
            <a:fillRect/>
          </a:stretch>
        </p:blipFill>
        <p:spPr>
          <a:xfrm>
            <a:off x="5385274" y="1158625"/>
            <a:ext cx="6305449" cy="53844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cxnSp>
        <p:nvCxnSpPr>
          <p:cNvPr id="168" name="Shape 168"/>
          <p:cNvCxnSpPr/>
          <p:nvPr/>
        </p:nvCxnSpPr>
        <p:spPr>
          <a:xfrm>
            <a:off x="1349550" y="2053673"/>
            <a:ext cx="2781300" cy="0"/>
          </a:xfrm>
          <a:prstGeom prst="straightConnector1">
            <a:avLst/>
          </a:prstGeom>
          <a:noFill/>
          <a:ln cap="flat" cmpd="sng" w="38100">
            <a:solidFill>
              <a:schemeClr val="accent2"/>
            </a:solidFill>
            <a:prstDash val="solid"/>
            <a:miter/>
            <a:headEnd len="med" w="med" type="none"/>
            <a:tailEnd len="med" w="med" type="none"/>
          </a:ln>
        </p:spPr>
      </p:cxnSp>
      <p:sp>
        <p:nvSpPr>
          <p:cNvPr id="169" name="Shape 169"/>
          <p:cNvSpPr txBox="1"/>
          <p:nvPr/>
        </p:nvSpPr>
        <p:spPr>
          <a:xfrm>
            <a:off x="1349550" y="2371046"/>
            <a:ext cx="2781300" cy="2115899"/>
          </a:xfrm>
          <a:prstGeom prst="rect">
            <a:avLst/>
          </a:prstGeom>
          <a:noFill/>
          <a:ln>
            <a:noFill/>
          </a:ln>
        </p:spPr>
        <p:txBody>
          <a:bodyPr anchorCtr="0" anchor="t" bIns="45700" lIns="91425" rIns="91425" tIns="45700">
            <a:noAutofit/>
          </a:bodyPr>
          <a:lstStyle/>
          <a:p>
            <a:pPr indent="0" lvl="0" marL="0" marR="0" rtl="0" algn="l">
              <a:lnSpc>
                <a:spcPct val="130000"/>
              </a:lnSpc>
              <a:spcBef>
                <a:spcPts val="0"/>
              </a:spcBef>
              <a:spcAft>
                <a:spcPts val="0"/>
              </a:spcAft>
              <a:buClr>
                <a:srgbClr val="7F7F7F"/>
              </a:buClr>
              <a:buSzPct val="25000"/>
              <a:buFont typeface="Calibri"/>
              <a:buNone/>
            </a:pPr>
            <a:r>
              <a:rPr b="0" i="0" lang="en-US" sz="1800" u="none" cap="none" strike="noStrike">
                <a:solidFill>
                  <a:srgbClr val="000000"/>
                </a:solidFill>
                <a:latin typeface="Calibri"/>
                <a:ea typeface="Calibri"/>
                <a:cs typeface="Calibri"/>
                <a:sym typeface="Calibri"/>
              </a:rPr>
              <a:t>Option A:</a:t>
            </a:r>
          </a:p>
          <a:p>
            <a:pPr indent="0" lvl="0" marL="0" marR="0" rtl="0" algn="l">
              <a:lnSpc>
                <a:spcPct val="150000"/>
              </a:lnSpc>
              <a:spcBef>
                <a:spcPts val="0"/>
              </a:spcBef>
              <a:spcAft>
                <a:spcPts val="0"/>
              </a:spcAft>
              <a:buClr>
                <a:schemeClr val="dk1"/>
              </a:buClr>
              <a:buSzPct val="25000"/>
              <a:buFont typeface="Arial"/>
              <a:buNone/>
            </a:pPr>
            <a:r>
              <a:rPr b="0" i="0" lang="en-US" sz="1800" u="none" cap="none" strike="noStrike">
                <a:solidFill>
                  <a:schemeClr val="dk1"/>
                </a:solidFill>
                <a:latin typeface="Calibri"/>
                <a:ea typeface="Calibri"/>
                <a:cs typeface="Calibri"/>
                <a:sym typeface="Calibri"/>
              </a:rPr>
              <a:t>Precision of 0: 0.72                                                 </a:t>
            </a:r>
          </a:p>
          <a:p>
            <a:pPr indent="0" lvl="0" marL="0" marR="0" rtl="0" algn="l">
              <a:lnSpc>
                <a:spcPct val="150000"/>
              </a:lnSpc>
              <a:spcBef>
                <a:spcPts val="0"/>
              </a:spcBef>
              <a:spcAft>
                <a:spcPts val="0"/>
              </a:spcAft>
              <a:buClr>
                <a:schemeClr val="dk1"/>
              </a:buClr>
              <a:buSzPct val="25000"/>
              <a:buFont typeface="Arial"/>
              <a:buNone/>
            </a:pPr>
            <a:r>
              <a:rPr b="0" i="0" lang="en-US" sz="1800" u="none" cap="none" strike="noStrike">
                <a:solidFill>
                  <a:schemeClr val="dk1"/>
                </a:solidFill>
                <a:latin typeface="Calibri"/>
                <a:ea typeface="Calibri"/>
                <a:cs typeface="Calibri"/>
                <a:sym typeface="Calibri"/>
              </a:rPr>
              <a:t>Precision of 1: 0.73</a:t>
            </a:r>
          </a:p>
          <a:p>
            <a:pPr indent="0" lvl="0" marL="0" marR="0" rtl="0" algn="l">
              <a:lnSpc>
                <a:spcPct val="150000"/>
              </a:lnSpc>
              <a:spcBef>
                <a:spcPts val="0"/>
              </a:spcBef>
              <a:spcAft>
                <a:spcPts val="0"/>
              </a:spcAft>
              <a:buClr>
                <a:schemeClr val="dk1"/>
              </a:buClr>
              <a:buSzPct val="25000"/>
              <a:buFont typeface="Arial"/>
              <a:buNone/>
            </a:pPr>
            <a:r>
              <a:rPr b="0" i="0" lang="en-US" sz="1800" u="none" cap="none" strike="noStrike">
                <a:solidFill>
                  <a:schemeClr val="dk1"/>
                </a:solidFill>
                <a:latin typeface="Calibri"/>
                <a:ea typeface="Calibri"/>
                <a:cs typeface="Calibri"/>
                <a:sym typeface="Calibri"/>
              </a:rPr>
              <a:t>Precision of 2: 0.35</a:t>
            </a:r>
          </a:p>
        </p:txBody>
      </p:sp>
      <p:sp>
        <p:nvSpPr>
          <p:cNvPr id="170" name="Shape 170"/>
          <p:cNvSpPr/>
          <p:nvPr/>
        </p:nvSpPr>
        <p:spPr>
          <a:xfrm>
            <a:off x="1398763" y="1713173"/>
            <a:ext cx="177900" cy="304800"/>
          </a:xfrm>
          <a:prstGeom prst="chevron">
            <a:avLst>
              <a:gd fmla="val 50000" name="adj"/>
            </a:avLst>
          </a:prstGeom>
          <a:solidFill>
            <a:schemeClr val="accen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Calibri"/>
              <a:buNone/>
            </a:pPr>
            <a:r>
              <a:t/>
            </a:r>
            <a:endParaRPr b="0" i="0" sz="1800" u="none" cap="none" strike="noStrike">
              <a:solidFill>
                <a:schemeClr val="dk1"/>
              </a:solidFill>
              <a:latin typeface="Calibri"/>
              <a:ea typeface="Calibri"/>
              <a:cs typeface="Calibri"/>
              <a:sym typeface="Calibri"/>
            </a:endParaRPr>
          </a:p>
        </p:txBody>
      </p:sp>
      <p:sp>
        <p:nvSpPr>
          <p:cNvPr id="171" name="Shape 171"/>
          <p:cNvSpPr/>
          <p:nvPr/>
        </p:nvSpPr>
        <p:spPr>
          <a:xfrm>
            <a:off x="1551163" y="1713173"/>
            <a:ext cx="177900" cy="304800"/>
          </a:xfrm>
          <a:prstGeom prst="chevron">
            <a:avLst>
              <a:gd fmla="val 50000" name="adj"/>
            </a:avLst>
          </a:prstGeom>
          <a:solidFill>
            <a:srgbClr val="1482AB"/>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Calibri"/>
              <a:buNone/>
            </a:pPr>
            <a:r>
              <a:t/>
            </a:r>
            <a:endParaRPr b="0" i="0" sz="1800" u="none" cap="none" strike="noStrike">
              <a:solidFill>
                <a:schemeClr val="dk1"/>
              </a:solidFill>
              <a:latin typeface="Calibri"/>
              <a:ea typeface="Calibri"/>
              <a:cs typeface="Calibri"/>
              <a:sym typeface="Calibri"/>
            </a:endParaRPr>
          </a:p>
        </p:txBody>
      </p:sp>
      <p:sp>
        <p:nvSpPr>
          <p:cNvPr id="172" name="Shape 172"/>
          <p:cNvSpPr/>
          <p:nvPr/>
        </p:nvSpPr>
        <p:spPr>
          <a:xfrm>
            <a:off x="1703563" y="1713173"/>
            <a:ext cx="177900" cy="304800"/>
          </a:xfrm>
          <a:prstGeom prst="chevron">
            <a:avLst>
              <a:gd fmla="val 50000" name="adj"/>
            </a:avLst>
          </a:prstGeom>
          <a:solidFill>
            <a:srgbClr val="0D567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Calibri"/>
              <a:buNone/>
            </a:pPr>
            <a:r>
              <a:t/>
            </a:r>
            <a:endParaRPr b="0" i="0" sz="1800" u="none" cap="none" strike="noStrike">
              <a:solidFill>
                <a:schemeClr val="dk1"/>
              </a:solidFill>
              <a:latin typeface="Calibri"/>
              <a:ea typeface="Calibri"/>
              <a:cs typeface="Calibri"/>
              <a:sym typeface="Calibri"/>
            </a:endParaRPr>
          </a:p>
        </p:txBody>
      </p:sp>
      <p:sp>
        <p:nvSpPr>
          <p:cNvPr id="173" name="Shape 173"/>
          <p:cNvSpPr/>
          <p:nvPr/>
        </p:nvSpPr>
        <p:spPr>
          <a:xfrm>
            <a:off x="1349550" y="4804325"/>
            <a:ext cx="2781300" cy="340500"/>
          </a:xfrm>
          <a:prstGeom prst="rect">
            <a:avLst/>
          </a:prstGeom>
          <a:solidFill>
            <a:schemeClr val="accen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Calibri"/>
              <a:buNone/>
            </a:pPr>
            <a:r>
              <a:rPr b="1" i="0" lang="en-US" sz="2000" u="none" cap="none" strike="noStrike">
                <a:solidFill>
                  <a:schemeClr val="lt1"/>
                </a:solidFill>
                <a:latin typeface="Calibri"/>
                <a:ea typeface="Calibri"/>
                <a:cs typeface="Calibri"/>
                <a:sym typeface="Calibri"/>
              </a:rPr>
              <a:t>Decision Tree</a:t>
            </a:r>
          </a:p>
        </p:txBody>
      </p:sp>
      <p:sp>
        <p:nvSpPr>
          <p:cNvPr id="174" name="Shape 174"/>
          <p:cNvSpPr txBox="1"/>
          <p:nvPr/>
        </p:nvSpPr>
        <p:spPr>
          <a:xfrm>
            <a:off x="4130850" y="395275"/>
            <a:ext cx="3930300" cy="8556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accent2"/>
              </a:buClr>
              <a:buSzPct val="25000"/>
              <a:buFont typeface="Calibri"/>
              <a:buNone/>
            </a:pPr>
            <a:r>
              <a:rPr b="1" i="0" lang="en-US" sz="3000" u="none" cap="none" strike="noStrike">
                <a:solidFill>
                  <a:schemeClr val="accent2"/>
                </a:solidFill>
                <a:latin typeface="Calibri"/>
                <a:ea typeface="Calibri"/>
                <a:cs typeface="Calibri"/>
                <a:sym typeface="Calibri"/>
              </a:rPr>
              <a:t>Modeling</a:t>
            </a:r>
          </a:p>
        </p:txBody>
      </p:sp>
      <p:pic>
        <p:nvPicPr>
          <p:cNvPr id="175" name="Shape 175"/>
          <p:cNvPicPr preferRelativeResize="0"/>
          <p:nvPr/>
        </p:nvPicPr>
        <p:blipFill>
          <a:blip r:embed="rId3">
            <a:alphaModFix/>
          </a:blip>
          <a:stretch>
            <a:fillRect/>
          </a:stretch>
        </p:blipFill>
        <p:spPr>
          <a:xfrm>
            <a:off x="5167875" y="1250875"/>
            <a:ext cx="5893925" cy="5444073"/>
          </a:xfrm>
          <a:prstGeom prst="rect">
            <a:avLst/>
          </a:prstGeom>
          <a:noFill/>
          <a:ln>
            <a:noFill/>
          </a:ln>
        </p:spPr>
      </p:pic>
      <p:pic>
        <p:nvPicPr>
          <p:cNvPr id="176" name="Shape 176"/>
          <p:cNvPicPr preferRelativeResize="0"/>
          <p:nvPr/>
        </p:nvPicPr>
        <p:blipFill>
          <a:blip r:embed="rId4">
            <a:alphaModFix/>
          </a:blip>
          <a:stretch>
            <a:fillRect/>
          </a:stretch>
        </p:blipFill>
        <p:spPr>
          <a:xfrm>
            <a:off x="4739974" y="303300"/>
            <a:ext cx="3321175" cy="6459224"/>
          </a:xfrm>
          <a:prstGeom prst="rect">
            <a:avLst/>
          </a:prstGeom>
          <a:noFill/>
          <a:ln>
            <a:noFill/>
          </a:ln>
        </p:spPr>
      </p:pic>
      <p:pic>
        <p:nvPicPr>
          <p:cNvPr id="177" name="Shape 177"/>
          <p:cNvPicPr preferRelativeResize="0"/>
          <p:nvPr/>
        </p:nvPicPr>
        <p:blipFill>
          <a:blip r:embed="rId5">
            <a:alphaModFix/>
          </a:blip>
          <a:stretch>
            <a:fillRect/>
          </a:stretch>
        </p:blipFill>
        <p:spPr>
          <a:xfrm>
            <a:off x="7986337" y="342037"/>
            <a:ext cx="3533775" cy="638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xit" presetID="10" presetSubtype="0">
                                  <p:stCondLst>
                                    <p:cond delay="0"/>
                                  </p:stCondLst>
                                  <p:childTnLst>
                                    <p:animEffect filter="fade" transition="out">
                                      <p:cBhvr>
                                        <p:cTn dur="1000"/>
                                        <p:tgtEl>
                                          <p:spTgt spid="175"/>
                                        </p:tgtEl>
                                      </p:cBhvr>
                                    </p:animEffect>
                                    <p:set>
                                      <p:cBhvr>
                                        <p:cTn dur="1" fill="hold">
                                          <p:stCondLst>
                                            <p:cond delay="1000"/>
                                          </p:stCondLst>
                                        </p:cTn>
                                        <p:tgtEl>
                                          <p:spTgt spid="17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cxnSp>
        <p:nvCxnSpPr>
          <p:cNvPr id="182" name="Shape 182"/>
          <p:cNvCxnSpPr/>
          <p:nvPr/>
        </p:nvCxnSpPr>
        <p:spPr>
          <a:xfrm rot="10800000">
            <a:off x="927725" y="2705099"/>
            <a:ext cx="0" cy="1714500"/>
          </a:xfrm>
          <a:prstGeom prst="straightConnector1">
            <a:avLst/>
          </a:prstGeom>
          <a:noFill/>
          <a:ln cap="flat" cmpd="sng" w="38100">
            <a:solidFill>
              <a:srgbClr val="124163"/>
            </a:solidFill>
            <a:prstDash val="solid"/>
            <a:miter/>
            <a:headEnd len="med" w="med" type="none"/>
            <a:tailEnd len="med" w="med" type="none"/>
          </a:ln>
        </p:spPr>
      </p:cxnSp>
      <p:cxnSp>
        <p:nvCxnSpPr>
          <p:cNvPr id="183" name="Shape 183"/>
          <p:cNvCxnSpPr/>
          <p:nvPr/>
        </p:nvCxnSpPr>
        <p:spPr>
          <a:xfrm flipH="1" rot="10800000">
            <a:off x="2489825" y="3286200"/>
            <a:ext cx="12900" cy="1133399"/>
          </a:xfrm>
          <a:prstGeom prst="straightConnector1">
            <a:avLst/>
          </a:prstGeom>
          <a:noFill/>
          <a:ln cap="flat" cmpd="sng" w="38100">
            <a:solidFill>
              <a:srgbClr val="124163"/>
            </a:solidFill>
            <a:prstDash val="solid"/>
            <a:miter/>
            <a:headEnd len="med" w="med" type="none"/>
            <a:tailEnd len="med" w="med" type="none"/>
          </a:ln>
        </p:spPr>
      </p:cxnSp>
      <p:cxnSp>
        <p:nvCxnSpPr>
          <p:cNvPr id="184" name="Shape 184"/>
          <p:cNvCxnSpPr/>
          <p:nvPr/>
        </p:nvCxnSpPr>
        <p:spPr>
          <a:xfrm rot="10800000">
            <a:off x="4106073" y="2419571"/>
            <a:ext cx="3000" cy="2000100"/>
          </a:xfrm>
          <a:prstGeom prst="straightConnector1">
            <a:avLst/>
          </a:prstGeom>
          <a:noFill/>
          <a:ln cap="flat" cmpd="sng" w="38100">
            <a:solidFill>
              <a:srgbClr val="124163"/>
            </a:solidFill>
            <a:prstDash val="solid"/>
            <a:miter/>
            <a:headEnd len="med" w="med" type="none"/>
            <a:tailEnd len="med" w="med" type="none"/>
          </a:ln>
        </p:spPr>
      </p:cxnSp>
      <p:cxnSp>
        <p:nvCxnSpPr>
          <p:cNvPr id="185" name="Shape 185"/>
          <p:cNvCxnSpPr/>
          <p:nvPr/>
        </p:nvCxnSpPr>
        <p:spPr>
          <a:xfrm flipH="1" rot="10800000">
            <a:off x="5899775" y="3481499"/>
            <a:ext cx="4799" cy="938100"/>
          </a:xfrm>
          <a:prstGeom prst="straightConnector1">
            <a:avLst/>
          </a:prstGeom>
          <a:noFill/>
          <a:ln cap="flat" cmpd="sng" w="38100">
            <a:solidFill>
              <a:srgbClr val="124163"/>
            </a:solidFill>
            <a:prstDash val="solid"/>
            <a:miter/>
            <a:headEnd len="med" w="med" type="none"/>
            <a:tailEnd len="med" w="med" type="none"/>
          </a:ln>
        </p:spPr>
      </p:cxnSp>
      <p:cxnSp>
        <p:nvCxnSpPr>
          <p:cNvPr id="186" name="Shape 186"/>
          <p:cNvCxnSpPr/>
          <p:nvPr/>
        </p:nvCxnSpPr>
        <p:spPr>
          <a:xfrm flipH="1" rot="10800000">
            <a:off x="7614275" y="2892599"/>
            <a:ext cx="2099" cy="1527000"/>
          </a:xfrm>
          <a:prstGeom prst="straightConnector1">
            <a:avLst/>
          </a:prstGeom>
          <a:noFill/>
          <a:ln cap="flat" cmpd="sng" w="38100">
            <a:solidFill>
              <a:srgbClr val="124163"/>
            </a:solidFill>
            <a:prstDash val="solid"/>
            <a:miter/>
            <a:headEnd len="med" w="med" type="none"/>
            <a:tailEnd len="med" w="med" type="none"/>
          </a:ln>
        </p:spPr>
      </p:cxnSp>
      <p:sp>
        <p:nvSpPr>
          <p:cNvPr id="187" name="Shape 187"/>
          <p:cNvSpPr/>
          <p:nvPr/>
        </p:nvSpPr>
        <p:spPr>
          <a:xfrm rot="9658925">
            <a:off x="337297" y="1547270"/>
            <a:ext cx="1165517" cy="1165517"/>
          </a:xfrm>
          <a:prstGeom prst="blockArc">
            <a:avLst>
              <a:gd fmla="val 13833341" name="adj1"/>
              <a:gd fmla="val 20889981" name="adj2"/>
              <a:gd fmla="val 2947" name="adj3"/>
            </a:avLst>
          </a:prstGeom>
          <a:solidFill>
            <a:srgbClr val="124163"/>
          </a:solidFill>
          <a:ln cap="flat" cmpd="sng" w="12700">
            <a:solidFill>
              <a:srgbClr val="124163"/>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Calibri"/>
              <a:buNone/>
            </a:pPr>
            <a:r>
              <a:t/>
            </a:r>
            <a:endParaRPr b="0" i="0" sz="1800" u="none" cap="none" strike="noStrike">
              <a:solidFill>
                <a:schemeClr val="dk1"/>
              </a:solidFill>
              <a:latin typeface="Calibri"/>
              <a:ea typeface="Calibri"/>
              <a:cs typeface="Calibri"/>
              <a:sym typeface="Calibri"/>
            </a:endParaRPr>
          </a:p>
        </p:txBody>
      </p:sp>
      <p:sp>
        <p:nvSpPr>
          <p:cNvPr id="188" name="Shape 188"/>
          <p:cNvSpPr/>
          <p:nvPr/>
        </p:nvSpPr>
        <p:spPr>
          <a:xfrm rot="9658925">
            <a:off x="1907017" y="2156870"/>
            <a:ext cx="1165517" cy="1165517"/>
          </a:xfrm>
          <a:prstGeom prst="blockArc">
            <a:avLst>
              <a:gd fmla="val 13833341" name="adj1"/>
              <a:gd fmla="val 20889981" name="adj2"/>
              <a:gd fmla="val 2947" name="adj3"/>
            </a:avLst>
          </a:prstGeom>
          <a:solidFill>
            <a:srgbClr val="124163"/>
          </a:solidFill>
          <a:ln cap="flat" cmpd="sng" w="12700">
            <a:solidFill>
              <a:srgbClr val="124163"/>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Calibri"/>
              <a:buNone/>
            </a:pPr>
            <a:r>
              <a:t/>
            </a:r>
            <a:endParaRPr b="0" i="0" sz="1800" u="none" cap="none" strike="noStrike">
              <a:solidFill>
                <a:schemeClr val="dk1"/>
              </a:solidFill>
              <a:latin typeface="Calibri"/>
              <a:ea typeface="Calibri"/>
              <a:cs typeface="Calibri"/>
              <a:sym typeface="Calibri"/>
            </a:endParaRPr>
          </a:p>
        </p:txBody>
      </p:sp>
      <p:sp>
        <p:nvSpPr>
          <p:cNvPr id="189" name="Shape 189"/>
          <p:cNvSpPr/>
          <p:nvPr/>
        </p:nvSpPr>
        <p:spPr>
          <a:xfrm rot="9658925">
            <a:off x="3526266" y="1284196"/>
            <a:ext cx="1165517" cy="1165517"/>
          </a:xfrm>
          <a:prstGeom prst="blockArc">
            <a:avLst>
              <a:gd fmla="val 13833341" name="adj1"/>
              <a:gd fmla="val 20889981" name="adj2"/>
              <a:gd fmla="val 2947" name="adj3"/>
            </a:avLst>
          </a:prstGeom>
          <a:solidFill>
            <a:srgbClr val="124163"/>
          </a:solidFill>
          <a:ln cap="flat" cmpd="sng" w="12700">
            <a:solidFill>
              <a:srgbClr val="124163"/>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Calibri"/>
              <a:buNone/>
            </a:pPr>
            <a:r>
              <a:t/>
            </a:r>
            <a:endParaRPr b="0" i="0" sz="1800" u="none" cap="none" strike="noStrike">
              <a:solidFill>
                <a:schemeClr val="dk1"/>
              </a:solidFill>
              <a:latin typeface="Calibri"/>
              <a:ea typeface="Calibri"/>
              <a:cs typeface="Calibri"/>
              <a:sym typeface="Calibri"/>
            </a:endParaRPr>
          </a:p>
        </p:txBody>
      </p:sp>
      <p:sp>
        <p:nvSpPr>
          <p:cNvPr id="190" name="Shape 190"/>
          <p:cNvSpPr/>
          <p:nvPr/>
        </p:nvSpPr>
        <p:spPr>
          <a:xfrm rot="9658925">
            <a:off x="5316966" y="2342878"/>
            <a:ext cx="1165517" cy="1165517"/>
          </a:xfrm>
          <a:prstGeom prst="blockArc">
            <a:avLst>
              <a:gd fmla="val 13833341" name="adj1"/>
              <a:gd fmla="val 20889981" name="adj2"/>
              <a:gd fmla="val 2947" name="adj3"/>
            </a:avLst>
          </a:prstGeom>
          <a:solidFill>
            <a:srgbClr val="124163"/>
          </a:solidFill>
          <a:ln cap="flat" cmpd="sng" w="12700">
            <a:solidFill>
              <a:srgbClr val="124163"/>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Calibri"/>
              <a:buNone/>
            </a:pPr>
            <a:r>
              <a:t/>
            </a:r>
            <a:endParaRPr b="0" i="0" sz="1800" u="none" cap="none" strike="noStrike">
              <a:solidFill>
                <a:schemeClr val="dk1"/>
              </a:solidFill>
              <a:latin typeface="Calibri"/>
              <a:ea typeface="Calibri"/>
              <a:cs typeface="Calibri"/>
              <a:sym typeface="Calibri"/>
            </a:endParaRPr>
          </a:p>
        </p:txBody>
      </p:sp>
      <p:sp>
        <p:nvSpPr>
          <p:cNvPr id="191" name="Shape 191"/>
          <p:cNvSpPr/>
          <p:nvPr/>
        </p:nvSpPr>
        <p:spPr>
          <a:xfrm rot="9658925">
            <a:off x="7031466" y="1705443"/>
            <a:ext cx="1165517" cy="1165517"/>
          </a:xfrm>
          <a:prstGeom prst="blockArc">
            <a:avLst>
              <a:gd fmla="val 13833341" name="adj1"/>
              <a:gd fmla="val 20889981" name="adj2"/>
              <a:gd fmla="val 2947" name="adj3"/>
            </a:avLst>
          </a:prstGeom>
          <a:solidFill>
            <a:srgbClr val="124163"/>
          </a:solidFill>
          <a:ln cap="flat" cmpd="sng" w="12700">
            <a:solidFill>
              <a:srgbClr val="124163"/>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Calibri"/>
              <a:buNone/>
            </a:pPr>
            <a:r>
              <a:t/>
            </a:r>
            <a:endParaRPr b="0" i="0" sz="1800" u="none" cap="none" strike="noStrike">
              <a:solidFill>
                <a:schemeClr val="dk1"/>
              </a:solidFill>
              <a:latin typeface="Calibri"/>
              <a:ea typeface="Calibri"/>
              <a:cs typeface="Calibri"/>
              <a:sym typeface="Calibri"/>
            </a:endParaRPr>
          </a:p>
        </p:txBody>
      </p:sp>
      <p:sp>
        <p:nvSpPr>
          <p:cNvPr id="192" name="Shape 192"/>
          <p:cNvSpPr txBox="1"/>
          <p:nvPr/>
        </p:nvSpPr>
        <p:spPr>
          <a:xfrm>
            <a:off x="179198" y="4897850"/>
            <a:ext cx="1481700" cy="892500"/>
          </a:xfrm>
          <a:prstGeom prst="rect">
            <a:avLst/>
          </a:prstGeom>
          <a:noFill/>
          <a:ln>
            <a:noFill/>
          </a:ln>
        </p:spPr>
        <p:txBody>
          <a:bodyPr anchorCtr="0" anchor="t" bIns="45700" lIns="91425" rIns="91425" tIns="45700">
            <a:noAutofit/>
          </a:bodyPr>
          <a:lstStyle/>
          <a:p>
            <a:pPr indent="0" lvl="0" marL="0" marR="0" rtl="0" algn="l">
              <a:lnSpc>
                <a:spcPct val="150000"/>
              </a:lnSpc>
              <a:spcBef>
                <a:spcPts val="0"/>
              </a:spcBef>
              <a:spcAft>
                <a:spcPts val="0"/>
              </a:spcAft>
              <a:buClr>
                <a:schemeClr val="dk1"/>
              </a:buClr>
              <a:buSzPct val="25000"/>
              <a:buFont typeface="Arial"/>
              <a:buNone/>
            </a:pPr>
            <a:r>
              <a:rPr b="0" i="0" lang="en-US" sz="1300" u="none" cap="none" strike="noStrike">
                <a:solidFill>
                  <a:srgbClr val="FFFFFF"/>
                </a:solidFill>
                <a:latin typeface="Calibri"/>
                <a:ea typeface="Calibri"/>
                <a:cs typeface="Calibri"/>
                <a:sym typeface="Calibri"/>
              </a:rPr>
              <a:t>Precision of 0: 0.72                                      </a:t>
            </a:r>
          </a:p>
          <a:p>
            <a:pPr indent="0" lvl="0" marL="0" marR="0" rtl="0" algn="l">
              <a:lnSpc>
                <a:spcPct val="150000"/>
              </a:lnSpc>
              <a:spcBef>
                <a:spcPts val="0"/>
              </a:spcBef>
              <a:spcAft>
                <a:spcPts val="0"/>
              </a:spcAft>
              <a:buClr>
                <a:schemeClr val="dk1"/>
              </a:buClr>
              <a:buSzPct val="25000"/>
              <a:buFont typeface="Arial"/>
              <a:buNone/>
            </a:pPr>
            <a:r>
              <a:rPr b="0" i="0" lang="en-US" sz="1300" u="none" cap="none" strike="noStrike">
                <a:solidFill>
                  <a:srgbClr val="FFFFFF"/>
                </a:solidFill>
                <a:latin typeface="Calibri"/>
                <a:ea typeface="Calibri"/>
                <a:cs typeface="Calibri"/>
                <a:sym typeface="Calibri"/>
              </a:rPr>
              <a:t>Precision of 1: 0.73</a:t>
            </a:r>
          </a:p>
          <a:p>
            <a:pPr indent="0" lvl="0" marL="0" marR="0" rtl="0" algn="l">
              <a:lnSpc>
                <a:spcPct val="130000"/>
              </a:lnSpc>
              <a:spcBef>
                <a:spcPts val="0"/>
              </a:spcBef>
              <a:spcAft>
                <a:spcPts val="0"/>
              </a:spcAft>
              <a:buClr>
                <a:schemeClr val="lt1"/>
              </a:buClr>
              <a:buSzPct val="25000"/>
              <a:buFont typeface="Calibri"/>
              <a:buNone/>
            </a:pPr>
            <a:r>
              <a:rPr b="0" i="0" lang="en-US" sz="1300" u="none" cap="none" strike="noStrike">
                <a:solidFill>
                  <a:srgbClr val="FFFFFF"/>
                </a:solidFill>
                <a:latin typeface="Calibri"/>
                <a:ea typeface="Calibri"/>
                <a:cs typeface="Calibri"/>
                <a:sym typeface="Calibri"/>
              </a:rPr>
              <a:t>Precision of 2: 0.35</a:t>
            </a:r>
          </a:p>
        </p:txBody>
      </p:sp>
      <p:sp>
        <p:nvSpPr>
          <p:cNvPr id="193" name="Shape 193"/>
          <p:cNvSpPr txBox="1"/>
          <p:nvPr/>
        </p:nvSpPr>
        <p:spPr>
          <a:xfrm>
            <a:off x="1748925" y="4897825"/>
            <a:ext cx="1481700" cy="892500"/>
          </a:xfrm>
          <a:prstGeom prst="rect">
            <a:avLst/>
          </a:prstGeom>
          <a:noFill/>
          <a:ln>
            <a:noFill/>
          </a:ln>
        </p:spPr>
        <p:txBody>
          <a:bodyPr anchorCtr="0" anchor="t" bIns="45700" lIns="91425" rIns="91425" tIns="45700">
            <a:noAutofit/>
          </a:bodyPr>
          <a:lstStyle/>
          <a:p>
            <a:pPr indent="0" lvl="0" marL="0" marR="0" rtl="0" algn="l">
              <a:lnSpc>
                <a:spcPct val="150000"/>
              </a:lnSpc>
              <a:spcBef>
                <a:spcPts val="0"/>
              </a:spcBef>
              <a:spcAft>
                <a:spcPts val="0"/>
              </a:spcAft>
              <a:buClr>
                <a:schemeClr val="dk1"/>
              </a:buClr>
              <a:buSzPct val="25000"/>
              <a:buFont typeface="Arial"/>
              <a:buNone/>
            </a:pPr>
            <a:r>
              <a:rPr b="0" i="0" lang="en-US" sz="1300" u="none" cap="none" strike="noStrike">
                <a:solidFill>
                  <a:srgbClr val="FFFFFF"/>
                </a:solidFill>
                <a:latin typeface="Calibri"/>
                <a:ea typeface="Calibri"/>
                <a:cs typeface="Calibri"/>
                <a:sym typeface="Calibri"/>
              </a:rPr>
              <a:t>Precision of 0: 0.59           Precision of 1: 0.55</a:t>
            </a:r>
          </a:p>
        </p:txBody>
      </p:sp>
      <p:sp>
        <p:nvSpPr>
          <p:cNvPr id="194" name="Shape 194"/>
          <p:cNvSpPr/>
          <p:nvPr/>
        </p:nvSpPr>
        <p:spPr>
          <a:xfrm>
            <a:off x="400337" y="1517566"/>
            <a:ext cx="1039500" cy="1039500"/>
          </a:xfrm>
          <a:prstGeom prst="ellipse">
            <a:avLst/>
          </a:prstGeom>
          <a:solidFill>
            <a:schemeClr val="accen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Calibri"/>
              <a:buNone/>
            </a:pPr>
            <a:r>
              <a:rPr b="1" i="0" lang="en-US" sz="3200" u="none" cap="none" strike="noStrike">
                <a:solidFill>
                  <a:schemeClr val="lt1"/>
                </a:solidFill>
                <a:latin typeface="Calibri"/>
                <a:ea typeface="Calibri"/>
                <a:cs typeface="Calibri"/>
                <a:sym typeface="Calibri"/>
              </a:rPr>
              <a:t>A</a:t>
            </a:r>
          </a:p>
        </p:txBody>
      </p:sp>
      <p:sp>
        <p:nvSpPr>
          <p:cNvPr id="195" name="Shape 195"/>
          <p:cNvSpPr/>
          <p:nvPr/>
        </p:nvSpPr>
        <p:spPr>
          <a:xfrm>
            <a:off x="1970058" y="2136971"/>
            <a:ext cx="1039500" cy="1039500"/>
          </a:xfrm>
          <a:prstGeom prst="ellipse">
            <a:avLst/>
          </a:prstGeom>
          <a:solidFill>
            <a:schemeClr val="accen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Calibri"/>
              <a:buNone/>
            </a:pPr>
            <a:r>
              <a:rPr b="1" i="0" lang="en-US" sz="3200" u="none" cap="none" strike="noStrike">
                <a:solidFill>
                  <a:schemeClr val="lt1"/>
                </a:solidFill>
                <a:latin typeface="Calibri"/>
                <a:ea typeface="Calibri"/>
                <a:cs typeface="Calibri"/>
                <a:sym typeface="Calibri"/>
              </a:rPr>
              <a:t>B</a:t>
            </a:r>
          </a:p>
        </p:txBody>
      </p:sp>
      <p:sp>
        <p:nvSpPr>
          <p:cNvPr id="196" name="Shape 196"/>
          <p:cNvSpPr/>
          <p:nvPr/>
        </p:nvSpPr>
        <p:spPr>
          <a:xfrm>
            <a:off x="5380010" y="2346207"/>
            <a:ext cx="1039500" cy="1039500"/>
          </a:xfrm>
          <a:prstGeom prst="ellipse">
            <a:avLst/>
          </a:prstGeom>
          <a:solidFill>
            <a:schemeClr val="accen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Calibri"/>
              <a:buNone/>
            </a:pPr>
            <a:r>
              <a:rPr b="1" i="0" lang="en-US" sz="3200" u="none" cap="none" strike="noStrike">
                <a:solidFill>
                  <a:schemeClr val="lt1"/>
                </a:solidFill>
                <a:latin typeface="Calibri"/>
                <a:ea typeface="Calibri"/>
                <a:cs typeface="Calibri"/>
                <a:sym typeface="Calibri"/>
              </a:rPr>
              <a:t>D</a:t>
            </a:r>
          </a:p>
        </p:txBody>
      </p:sp>
      <p:sp>
        <p:nvSpPr>
          <p:cNvPr id="197" name="Shape 197"/>
          <p:cNvSpPr/>
          <p:nvPr/>
        </p:nvSpPr>
        <p:spPr>
          <a:xfrm>
            <a:off x="3594723" y="1265770"/>
            <a:ext cx="1039500" cy="1039500"/>
          </a:xfrm>
          <a:prstGeom prst="ellipse">
            <a:avLst/>
          </a:prstGeom>
          <a:solidFill>
            <a:schemeClr val="accen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Calibri"/>
              <a:buNone/>
            </a:pPr>
            <a:r>
              <a:rPr b="1" i="0" lang="en-US" sz="3200" u="none" cap="none" strike="noStrike">
                <a:solidFill>
                  <a:schemeClr val="lt1"/>
                </a:solidFill>
                <a:latin typeface="Calibri"/>
                <a:ea typeface="Calibri"/>
                <a:cs typeface="Calibri"/>
                <a:sym typeface="Calibri"/>
              </a:rPr>
              <a:t>C</a:t>
            </a:r>
          </a:p>
        </p:txBody>
      </p:sp>
      <p:sp>
        <p:nvSpPr>
          <p:cNvPr id="198" name="Shape 198"/>
          <p:cNvSpPr/>
          <p:nvPr/>
        </p:nvSpPr>
        <p:spPr>
          <a:xfrm>
            <a:off x="7094510" y="1682658"/>
            <a:ext cx="1039500" cy="1039500"/>
          </a:xfrm>
          <a:prstGeom prst="ellipse">
            <a:avLst/>
          </a:prstGeom>
          <a:solidFill>
            <a:schemeClr val="accen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Calibri"/>
              <a:buNone/>
            </a:pPr>
            <a:r>
              <a:rPr b="1" i="0" lang="en-US" sz="3200" u="none" cap="none" strike="noStrike">
                <a:solidFill>
                  <a:schemeClr val="lt1"/>
                </a:solidFill>
                <a:latin typeface="Calibri"/>
                <a:ea typeface="Calibri"/>
                <a:cs typeface="Calibri"/>
                <a:sym typeface="Calibri"/>
              </a:rPr>
              <a:t>E</a:t>
            </a:r>
          </a:p>
        </p:txBody>
      </p:sp>
      <p:sp>
        <p:nvSpPr>
          <p:cNvPr id="199" name="Shape 199"/>
          <p:cNvSpPr txBox="1"/>
          <p:nvPr/>
        </p:nvSpPr>
        <p:spPr>
          <a:xfrm>
            <a:off x="4130850" y="357225"/>
            <a:ext cx="3930299" cy="855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accent2"/>
              </a:buClr>
              <a:buSzPct val="25000"/>
              <a:buFont typeface="Calibri"/>
              <a:buNone/>
            </a:pPr>
            <a:r>
              <a:rPr b="1" i="0" lang="en-US" sz="3000" u="none" cap="none" strike="noStrike">
                <a:solidFill>
                  <a:schemeClr val="accent2"/>
                </a:solidFill>
                <a:latin typeface="Calibri"/>
                <a:ea typeface="Calibri"/>
                <a:cs typeface="Calibri"/>
                <a:sym typeface="Calibri"/>
              </a:rPr>
              <a:t>Results</a:t>
            </a:r>
          </a:p>
        </p:txBody>
      </p:sp>
      <p:cxnSp>
        <p:nvCxnSpPr>
          <p:cNvPr id="200" name="Shape 200"/>
          <p:cNvCxnSpPr/>
          <p:nvPr/>
        </p:nvCxnSpPr>
        <p:spPr>
          <a:xfrm rot="10800000">
            <a:off x="9393275" y="3022799"/>
            <a:ext cx="11699" cy="1396800"/>
          </a:xfrm>
          <a:prstGeom prst="straightConnector1">
            <a:avLst/>
          </a:prstGeom>
          <a:noFill/>
          <a:ln cap="flat" cmpd="sng" w="38100">
            <a:solidFill>
              <a:srgbClr val="124163"/>
            </a:solidFill>
            <a:prstDash val="solid"/>
            <a:miter/>
            <a:headEnd len="med" w="med" type="none"/>
            <a:tailEnd len="med" w="med" type="none"/>
          </a:ln>
        </p:spPr>
      </p:cxnSp>
      <p:cxnSp>
        <p:nvCxnSpPr>
          <p:cNvPr id="201" name="Shape 201"/>
          <p:cNvCxnSpPr/>
          <p:nvPr/>
        </p:nvCxnSpPr>
        <p:spPr>
          <a:xfrm flipH="1" rot="10800000">
            <a:off x="11271875" y="3629400"/>
            <a:ext cx="6599" cy="790199"/>
          </a:xfrm>
          <a:prstGeom prst="straightConnector1">
            <a:avLst/>
          </a:prstGeom>
          <a:noFill/>
          <a:ln cap="flat" cmpd="sng" w="38100">
            <a:solidFill>
              <a:srgbClr val="124163"/>
            </a:solidFill>
            <a:prstDash val="solid"/>
            <a:miter/>
            <a:headEnd len="med" w="med" type="none"/>
            <a:tailEnd len="med" w="med" type="none"/>
          </a:ln>
        </p:spPr>
      </p:cxnSp>
      <p:sp>
        <p:nvSpPr>
          <p:cNvPr id="202" name="Shape 202"/>
          <p:cNvSpPr/>
          <p:nvPr/>
        </p:nvSpPr>
        <p:spPr>
          <a:xfrm rot="9658925">
            <a:off x="8822166" y="1885679"/>
            <a:ext cx="1165517" cy="1165517"/>
          </a:xfrm>
          <a:prstGeom prst="blockArc">
            <a:avLst>
              <a:gd fmla="val 13833341" name="adj1"/>
              <a:gd fmla="val 20889981" name="adj2"/>
              <a:gd fmla="val 2947" name="adj3"/>
            </a:avLst>
          </a:prstGeom>
          <a:solidFill>
            <a:srgbClr val="124163"/>
          </a:solidFill>
          <a:ln cap="flat" cmpd="sng" w="12700">
            <a:solidFill>
              <a:srgbClr val="124163"/>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Calibri"/>
              <a:buNone/>
            </a:pPr>
            <a:r>
              <a:t/>
            </a:r>
            <a:endParaRPr b="0" i="0" sz="1800" u="none" cap="none" strike="noStrike">
              <a:solidFill>
                <a:schemeClr val="dk1"/>
              </a:solidFill>
              <a:latin typeface="Calibri"/>
              <a:ea typeface="Calibri"/>
              <a:cs typeface="Calibri"/>
              <a:sym typeface="Calibri"/>
            </a:endParaRPr>
          </a:p>
        </p:txBody>
      </p:sp>
      <p:sp>
        <p:nvSpPr>
          <p:cNvPr id="203" name="Shape 203"/>
          <p:cNvSpPr/>
          <p:nvPr/>
        </p:nvSpPr>
        <p:spPr>
          <a:xfrm rot="9658925">
            <a:off x="10689066" y="2467444"/>
            <a:ext cx="1165517" cy="1165517"/>
          </a:xfrm>
          <a:prstGeom prst="blockArc">
            <a:avLst>
              <a:gd fmla="val 13833341" name="adj1"/>
              <a:gd fmla="val 20889981" name="adj2"/>
              <a:gd fmla="val 2947" name="adj3"/>
            </a:avLst>
          </a:prstGeom>
          <a:solidFill>
            <a:srgbClr val="124163"/>
          </a:solidFill>
          <a:ln cap="flat" cmpd="sng" w="12700">
            <a:solidFill>
              <a:srgbClr val="124163"/>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Calibri"/>
              <a:buNone/>
            </a:pPr>
            <a:r>
              <a:t/>
            </a:r>
            <a:endParaRPr b="0" i="0" sz="1800" u="none" cap="none" strike="noStrike">
              <a:solidFill>
                <a:schemeClr val="dk1"/>
              </a:solidFill>
              <a:latin typeface="Calibri"/>
              <a:ea typeface="Calibri"/>
              <a:cs typeface="Calibri"/>
              <a:sym typeface="Calibri"/>
            </a:endParaRPr>
          </a:p>
        </p:txBody>
      </p:sp>
      <p:sp>
        <p:nvSpPr>
          <p:cNvPr id="204" name="Shape 204"/>
          <p:cNvSpPr/>
          <p:nvPr/>
        </p:nvSpPr>
        <p:spPr>
          <a:xfrm>
            <a:off x="8885210" y="1889007"/>
            <a:ext cx="1039500" cy="1039500"/>
          </a:xfrm>
          <a:prstGeom prst="ellipse">
            <a:avLst/>
          </a:prstGeom>
          <a:solidFill>
            <a:schemeClr val="accen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Calibri"/>
              <a:buNone/>
            </a:pPr>
            <a:r>
              <a:rPr b="1" i="0" lang="en-US" sz="3200" u="none" cap="none" strike="noStrike">
                <a:solidFill>
                  <a:schemeClr val="lt1"/>
                </a:solidFill>
                <a:latin typeface="Calibri"/>
                <a:ea typeface="Calibri"/>
                <a:cs typeface="Calibri"/>
                <a:sym typeface="Calibri"/>
              </a:rPr>
              <a:t>F</a:t>
            </a:r>
          </a:p>
        </p:txBody>
      </p:sp>
      <p:sp>
        <p:nvSpPr>
          <p:cNvPr id="205" name="Shape 205"/>
          <p:cNvSpPr/>
          <p:nvPr/>
        </p:nvSpPr>
        <p:spPr>
          <a:xfrm>
            <a:off x="10752110" y="2444658"/>
            <a:ext cx="1039500" cy="1039500"/>
          </a:xfrm>
          <a:prstGeom prst="ellipse">
            <a:avLst/>
          </a:prstGeom>
          <a:solidFill>
            <a:schemeClr val="accen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Calibri"/>
              <a:buNone/>
            </a:pPr>
            <a:r>
              <a:rPr b="1" i="0" lang="en-US" sz="3200" u="none" cap="none" strike="noStrike">
                <a:solidFill>
                  <a:schemeClr val="lt1"/>
                </a:solidFill>
                <a:latin typeface="Calibri"/>
                <a:ea typeface="Calibri"/>
                <a:cs typeface="Calibri"/>
                <a:sym typeface="Calibri"/>
              </a:rPr>
              <a:t>G</a:t>
            </a:r>
          </a:p>
        </p:txBody>
      </p:sp>
      <p:sp>
        <p:nvSpPr>
          <p:cNvPr id="206" name="Shape 206"/>
          <p:cNvSpPr txBox="1"/>
          <p:nvPr/>
        </p:nvSpPr>
        <p:spPr>
          <a:xfrm>
            <a:off x="3471050" y="4897850"/>
            <a:ext cx="1481700" cy="1616999"/>
          </a:xfrm>
          <a:prstGeom prst="rect">
            <a:avLst/>
          </a:prstGeom>
          <a:noFill/>
          <a:ln>
            <a:noFill/>
          </a:ln>
        </p:spPr>
        <p:txBody>
          <a:bodyPr anchorCtr="0" anchor="t" bIns="45700" lIns="91425" rIns="91425" tIns="45700">
            <a:noAutofit/>
          </a:bodyPr>
          <a:lstStyle/>
          <a:p>
            <a:pPr indent="0" lvl="0" marL="0" marR="0" rtl="0" algn="l">
              <a:lnSpc>
                <a:spcPct val="150000"/>
              </a:lnSpc>
              <a:spcBef>
                <a:spcPts val="0"/>
              </a:spcBef>
              <a:spcAft>
                <a:spcPts val="0"/>
              </a:spcAft>
              <a:buClr>
                <a:schemeClr val="dk1"/>
              </a:buClr>
              <a:buSzPct val="25000"/>
              <a:buFont typeface="Arial"/>
              <a:buNone/>
            </a:pPr>
            <a:r>
              <a:rPr b="0" i="0" lang="en-US" sz="1300" u="none" cap="none" strike="noStrike">
                <a:solidFill>
                  <a:srgbClr val="FFFFFF"/>
                </a:solidFill>
                <a:latin typeface="Calibri"/>
                <a:ea typeface="Calibri"/>
                <a:cs typeface="Calibri"/>
                <a:sym typeface="Calibri"/>
              </a:rPr>
              <a:t>Precision of 0: 0.73                                                </a:t>
            </a:r>
          </a:p>
          <a:p>
            <a:pPr indent="0" lvl="0" marL="0" marR="0" rtl="0" algn="l">
              <a:lnSpc>
                <a:spcPct val="150000"/>
              </a:lnSpc>
              <a:spcBef>
                <a:spcPts val="0"/>
              </a:spcBef>
              <a:spcAft>
                <a:spcPts val="0"/>
              </a:spcAft>
              <a:buClr>
                <a:schemeClr val="dk1"/>
              </a:buClr>
              <a:buSzPct val="25000"/>
              <a:buFont typeface="Arial"/>
              <a:buNone/>
            </a:pPr>
            <a:r>
              <a:rPr b="0" i="0" lang="en-US" sz="1300" u="none" cap="none" strike="noStrike">
                <a:solidFill>
                  <a:srgbClr val="FFFFFF"/>
                </a:solidFill>
                <a:latin typeface="Calibri"/>
                <a:ea typeface="Calibri"/>
                <a:cs typeface="Calibri"/>
                <a:sym typeface="Calibri"/>
              </a:rPr>
              <a:t>Precision of 1: 0.64</a:t>
            </a:r>
          </a:p>
          <a:p>
            <a:pPr indent="0" lvl="0" marL="0" marR="0" rtl="0" algn="l">
              <a:lnSpc>
                <a:spcPct val="150000"/>
              </a:lnSpc>
              <a:spcBef>
                <a:spcPts val="0"/>
              </a:spcBef>
              <a:spcAft>
                <a:spcPts val="0"/>
              </a:spcAft>
              <a:buClr>
                <a:schemeClr val="dk1"/>
              </a:buClr>
              <a:buSzPct val="25000"/>
              <a:buFont typeface="Arial"/>
              <a:buNone/>
            </a:pPr>
            <a:r>
              <a:rPr b="0" i="0" lang="en-US" sz="1300" u="none" cap="none" strike="noStrike">
                <a:solidFill>
                  <a:srgbClr val="FFFFFF"/>
                </a:solidFill>
                <a:latin typeface="Calibri"/>
                <a:ea typeface="Calibri"/>
                <a:cs typeface="Calibri"/>
                <a:sym typeface="Calibri"/>
              </a:rPr>
              <a:t>Precision of 2: 0.71</a:t>
            </a:r>
          </a:p>
          <a:p>
            <a:pPr indent="0" lvl="0" marL="0" marR="0" rtl="0" algn="l">
              <a:lnSpc>
                <a:spcPct val="150000"/>
              </a:lnSpc>
              <a:spcBef>
                <a:spcPts val="0"/>
              </a:spcBef>
              <a:spcAft>
                <a:spcPts val="0"/>
              </a:spcAft>
              <a:buClr>
                <a:schemeClr val="dk1"/>
              </a:buClr>
              <a:buSzPct val="25000"/>
              <a:buFont typeface="Arial"/>
              <a:buNone/>
            </a:pPr>
            <a:r>
              <a:rPr b="0" i="0" lang="en-US" sz="1300" u="none" cap="none" strike="noStrike">
                <a:solidFill>
                  <a:srgbClr val="FFFFFF"/>
                </a:solidFill>
                <a:latin typeface="Calibri"/>
                <a:ea typeface="Calibri"/>
                <a:cs typeface="Calibri"/>
                <a:sym typeface="Calibri"/>
              </a:rPr>
              <a:t>Precision of 3: 0.59</a:t>
            </a:r>
          </a:p>
          <a:p>
            <a:pPr indent="0" lvl="0" marL="0" marR="0" rtl="0" algn="l">
              <a:lnSpc>
                <a:spcPct val="150000"/>
              </a:lnSpc>
              <a:spcBef>
                <a:spcPts val="0"/>
              </a:spcBef>
              <a:spcAft>
                <a:spcPts val="0"/>
              </a:spcAft>
              <a:buClr>
                <a:schemeClr val="dk1"/>
              </a:buClr>
              <a:buFont typeface="Arial"/>
              <a:buNone/>
            </a:pPr>
            <a:r>
              <a:t/>
            </a:r>
            <a:endParaRPr b="0" i="0" sz="1300" u="none" cap="none" strike="noStrike">
              <a:solidFill>
                <a:srgbClr val="FFFFFF"/>
              </a:solidFill>
              <a:latin typeface="Calibri"/>
              <a:ea typeface="Calibri"/>
              <a:cs typeface="Calibri"/>
              <a:sym typeface="Calibri"/>
            </a:endParaRPr>
          </a:p>
        </p:txBody>
      </p:sp>
      <p:sp>
        <p:nvSpPr>
          <p:cNvPr id="207" name="Shape 207"/>
          <p:cNvSpPr txBox="1"/>
          <p:nvPr/>
        </p:nvSpPr>
        <p:spPr>
          <a:xfrm>
            <a:off x="5193175" y="4897825"/>
            <a:ext cx="1481700" cy="1481700"/>
          </a:xfrm>
          <a:prstGeom prst="rect">
            <a:avLst/>
          </a:prstGeom>
          <a:noFill/>
          <a:ln>
            <a:noFill/>
          </a:ln>
        </p:spPr>
        <p:txBody>
          <a:bodyPr anchorCtr="0" anchor="t" bIns="45700" lIns="91425" rIns="91425" tIns="45700">
            <a:noAutofit/>
          </a:bodyPr>
          <a:lstStyle/>
          <a:p>
            <a:pPr indent="0" lvl="0" marL="0" marR="0" rtl="0" algn="l">
              <a:lnSpc>
                <a:spcPct val="150000"/>
              </a:lnSpc>
              <a:spcBef>
                <a:spcPts val="0"/>
              </a:spcBef>
              <a:spcAft>
                <a:spcPts val="0"/>
              </a:spcAft>
              <a:buClr>
                <a:schemeClr val="dk1"/>
              </a:buClr>
              <a:buSzPct val="25000"/>
              <a:buFont typeface="Arial"/>
              <a:buNone/>
            </a:pPr>
            <a:r>
              <a:rPr b="0" i="0" lang="en-US" sz="1300" u="none" cap="none" strike="noStrike">
                <a:solidFill>
                  <a:srgbClr val="FFFFFF"/>
                </a:solidFill>
                <a:latin typeface="Calibri"/>
                <a:ea typeface="Calibri"/>
                <a:cs typeface="Calibri"/>
                <a:sym typeface="Calibri"/>
              </a:rPr>
              <a:t>Precision of 1: 0.43                                                </a:t>
            </a:r>
          </a:p>
          <a:p>
            <a:pPr indent="0" lvl="0" marL="0" marR="0" rtl="0" algn="l">
              <a:lnSpc>
                <a:spcPct val="150000"/>
              </a:lnSpc>
              <a:spcBef>
                <a:spcPts val="0"/>
              </a:spcBef>
              <a:spcAft>
                <a:spcPts val="0"/>
              </a:spcAft>
              <a:buClr>
                <a:schemeClr val="dk1"/>
              </a:buClr>
              <a:buSzPct val="25000"/>
              <a:buFont typeface="Arial"/>
              <a:buNone/>
            </a:pPr>
            <a:r>
              <a:rPr b="0" i="0" lang="en-US" sz="1300" u="none" cap="none" strike="noStrike">
                <a:solidFill>
                  <a:srgbClr val="FFFFFF"/>
                </a:solidFill>
                <a:latin typeface="Calibri"/>
                <a:ea typeface="Calibri"/>
                <a:cs typeface="Calibri"/>
                <a:sym typeface="Calibri"/>
              </a:rPr>
              <a:t>Precision of 2: 0.48</a:t>
            </a:r>
          </a:p>
          <a:p>
            <a:pPr indent="0" lvl="0" marL="0" marR="0" rtl="0" algn="l">
              <a:lnSpc>
                <a:spcPct val="150000"/>
              </a:lnSpc>
              <a:spcBef>
                <a:spcPts val="0"/>
              </a:spcBef>
              <a:spcAft>
                <a:spcPts val="0"/>
              </a:spcAft>
              <a:buClr>
                <a:schemeClr val="dk1"/>
              </a:buClr>
              <a:buSzPct val="25000"/>
              <a:buFont typeface="Arial"/>
              <a:buNone/>
            </a:pPr>
            <a:r>
              <a:rPr b="0" i="0" lang="en-US" sz="1300" u="none" cap="none" strike="noStrike">
                <a:solidFill>
                  <a:srgbClr val="FFFFFF"/>
                </a:solidFill>
                <a:latin typeface="Calibri"/>
                <a:ea typeface="Calibri"/>
                <a:cs typeface="Calibri"/>
                <a:sym typeface="Calibri"/>
              </a:rPr>
              <a:t>Precision of 3: 0.68</a:t>
            </a:r>
          </a:p>
        </p:txBody>
      </p:sp>
      <p:sp>
        <p:nvSpPr>
          <p:cNvPr id="208" name="Shape 208"/>
          <p:cNvSpPr txBox="1"/>
          <p:nvPr/>
        </p:nvSpPr>
        <p:spPr>
          <a:xfrm>
            <a:off x="6915299" y="4897825"/>
            <a:ext cx="1481700" cy="892500"/>
          </a:xfrm>
          <a:prstGeom prst="rect">
            <a:avLst/>
          </a:prstGeom>
          <a:noFill/>
          <a:ln>
            <a:noFill/>
          </a:ln>
        </p:spPr>
        <p:txBody>
          <a:bodyPr anchorCtr="0" anchor="t" bIns="45700" lIns="91425" rIns="91425" tIns="45700">
            <a:noAutofit/>
          </a:bodyPr>
          <a:lstStyle/>
          <a:p>
            <a:pPr indent="0" lvl="0" marL="0" marR="0" rtl="0" algn="l">
              <a:lnSpc>
                <a:spcPct val="150000"/>
              </a:lnSpc>
              <a:spcBef>
                <a:spcPts val="0"/>
              </a:spcBef>
              <a:spcAft>
                <a:spcPts val="0"/>
              </a:spcAft>
              <a:buClr>
                <a:schemeClr val="dk1"/>
              </a:buClr>
              <a:buSzPct val="25000"/>
              <a:buFont typeface="Arial"/>
              <a:buNone/>
            </a:pPr>
            <a:r>
              <a:rPr b="0" i="0" lang="en-US" sz="1300" u="none" cap="none" strike="noStrike">
                <a:solidFill>
                  <a:srgbClr val="FFFFFF"/>
                </a:solidFill>
                <a:latin typeface="Calibri"/>
                <a:ea typeface="Calibri"/>
                <a:cs typeface="Calibri"/>
                <a:sym typeface="Calibri"/>
              </a:rPr>
              <a:t>Precision of 0: 0.67                                              </a:t>
            </a:r>
          </a:p>
          <a:p>
            <a:pPr indent="0" lvl="0" marL="0" marR="0" rtl="0" algn="l">
              <a:lnSpc>
                <a:spcPct val="150000"/>
              </a:lnSpc>
              <a:spcBef>
                <a:spcPts val="0"/>
              </a:spcBef>
              <a:spcAft>
                <a:spcPts val="0"/>
              </a:spcAft>
              <a:buClr>
                <a:schemeClr val="dk1"/>
              </a:buClr>
              <a:buSzPct val="25000"/>
              <a:buFont typeface="Arial"/>
              <a:buNone/>
            </a:pPr>
            <a:r>
              <a:rPr b="0" i="0" lang="en-US" sz="1300" u="none" cap="none" strike="noStrike">
                <a:solidFill>
                  <a:srgbClr val="FFFFFF"/>
                </a:solidFill>
                <a:latin typeface="Calibri"/>
                <a:ea typeface="Calibri"/>
                <a:cs typeface="Calibri"/>
                <a:sym typeface="Calibri"/>
              </a:rPr>
              <a:t>Precision of 1: 0.62</a:t>
            </a:r>
          </a:p>
        </p:txBody>
      </p:sp>
      <p:sp>
        <p:nvSpPr>
          <p:cNvPr id="209" name="Shape 209"/>
          <p:cNvSpPr txBox="1"/>
          <p:nvPr/>
        </p:nvSpPr>
        <p:spPr>
          <a:xfrm>
            <a:off x="8723125" y="4897825"/>
            <a:ext cx="1481700" cy="1714500"/>
          </a:xfrm>
          <a:prstGeom prst="rect">
            <a:avLst/>
          </a:prstGeom>
          <a:noFill/>
          <a:ln>
            <a:noFill/>
          </a:ln>
        </p:spPr>
        <p:txBody>
          <a:bodyPr anchorCtr="0" anchor="t" bIns="45700" lIns="91425" rIns="91425" tIns="45700">
            <a:noAutofit/>
          </a:bodyPr>
          <a:lstStyle/>
          <a:p>
            <a:pPr indent="0" lvl="0" marL="0" marR="0" rtl="0" algn="l">
              <a:lnSpc>
                <a:spcPct val="150000"/>
              </a:lnSpc>
              <a:spcBef>
                <a:spcPts val="0"/>
              </a:spcBef>
              <a:spcAft>
                <a:spcPts val="0"/>
              </a:spcAft>
              <a:buClr>
                <a:schemeClr val="dk1"/>
              </a:buClr>
              <a:buSzPct val="25000"/>
              <a:buFont typeface="Arial"/>
              <a:buNone/>
            </a:pPr>
            <a:r>
              <a:rPr b="0" i="0" lang="en-US" sz="1300" u="none" cap="none" strike="noStrike">
                <a:solidFill>
                  <a:srgbClr val="FFFFFF"/>
                </a:solidFill>
                <a:latin typeface="Calibri"/>
                <a:ea typeface="Calibri"/>
                <a:cs typeface="Calibri"/>
                <a:sym typeface="Calibri"/>
              </a:rPr>
              <a:t>Precision of 0: 0.68                                 </a:t>
            </a:r>
          </a:p>
          <a:p>
            <a:pPr indent="0" lvl="0" marL="0" marR="0" rtl="0" algn="l">
              <a:lnSpc>
                <a:spcPct val="150000"/>
              </a:lnSpc>
              <a:spcBef>
                <a:spcPts val="0"/>
              </a:spcBef>
              <a:spcAft>
                <a:spcPts val="0"/>
              </a:spcAft>
              <a:buClr>
                <a:schemeClr val="dk1"/>
              </a:buClr>
              <a:buSzPct val="25000"/>
              <a:buFont typeface="Arial"/>
              <a:buNone/>
            </a:pPr>
            <a:r>
              <a:rPr b="0" i="0" lang="en-US" sz="1300" u="none" cap="none" strike="noStrike">
                <a:solidFill>
                  <a:srgbClr val="FFFFFF"/>
                </a:solidFill>
                <a:latin typeface="Calibri"/>
                <a:ea typeface="Calibri"/>
                <a:cs typeface="Calibri"/>
                <a:sym typeface="Calibri"/>
              </a:rPr>
              <a:t>Precision of 1: 0.46</a:t>
            </a:r>
          </a:p>
          <a:p>
            <a:pPr indent="0" lvl="0" marL="0" marR="0" rtl="0" algn="l">
              <a:lnSpc>
                <a:spcPct val="150000"/>
              </a:lnSpc>
              <a:spcBef>
                <a:spcPts val="0"/>
              </a:spcBef>
              <a:spcAft>
                <a:spcPts val="0"/>
              </a:spcAft>
              <a:buClr>
                <a:schemeClr val="dk1"/>
              </a:buClr>
              <a:buSzPct val="25000"/>
              <a:buFont typeface="Arial"/>
              <a:buNone/>
            </a:pPr>
            <a:r>
              <a:rPr b="0" i="0" lang="en-US" sz="1300" u="none" cap="none" strike="noStrike">
                <a:solidFill>
                  <a:srgbClr val="FFFFFF"/>
                </a:solidFill>
                <a:latin typeface="Calibri"/>
                <a:ea typeface="Calibri"/>
                <a:cs typeface="Calibri"/>
                <a:sym typeface="Calibri"/>
              </a:rPr>
              <a:t>Precision of 2: 0.55</a:t>
            </a:r>
          </a:p>
          <a:p>
            <a:pPr indent="0" lvl="0" marL="0" marR="0" rtl="0" algn="l">
              <a:lnSpc>
                <a:spcPct val="150000"/>
              </a:lnSpc>
              <a:spcBef>
                <a:spcPts val="0"/>
              </a:spcBef>
              <a:spcAft>
                <a:spcPts val="0"/>
              </a:spcAft>
              <a:buClr>
                <a:schemeClr val="dk1"/>
              </a:buClr>
              <a:buSzPct val="25000"/>
              <a:buFont typeface="Arial"/>
              <a:buNone/>
            </a:pPr>
            <a:r>
              <a:rPr b="0" i="0" lang="en-US" sz="1300" u="none" cap="none" strike="noStrike">
                <a:solidFill>
                  <a:srgbClr val="FFFFFF"/>
                </a:solidFill>
                <a:latin typeface="Calibri"/>
                <a:ea typeface="Calibri"/>
                <a:cs typeface="Calibri"/>
                <a:sym typeface="Calibri"/>
              </a:rPr>
              <a:t>Precision of 3: 1.0</a:t>
            </a:r>
          </a:p>
        </p:txBody>
      </p:sp>
      <p:sp>
        <p:nvSpPr>
          <p:cNvPr id="210" name="Shape 210"/>
          <p:cNvSpPr txBox="1"/>
          <p:nvPr/>
        </p:nvSpPr>
        <p:spPr>
          <a:xfrm>
            <a:off x="10530975" y="4897825"/>
            <a:ext cx="1481700" cy="1790400"/>
          </a:xfrm>
          <a:prstGeom prst="rect">
            <a:avLst/>
          </a:prstGeom>
          <a:noFill/>
          <a:ln>
            <a:noFill/>
          </a:ln>
        </p:spPr>
        <p:txBody>
          <a:bodyPr anchorCtr="0" anchor="t" bIns="45700" lIns="91425" rIns="91425" tIns="45700">
            <a:noAutofit/>
          </a:bodyPr>
          <a:lstStyle/>
          <a:p>
            <a:pPr indent="0" lvl="0" marL="0" marR="0" rtl="0" algn="l">
              <a:lnSpc>
                <a:spcPct val="150000"/>
              </a:lnSpc>
              <a:spcBef>
                <a:spcPts val="0"/>
              </a:spcBef>
              <a:spcAft>
                <a:spcPts val="0"/>
              </a:spcAft>
              <a:buClr>
                <a:schemeClr val="dk1"/>
              </a:buClr>
              <a:buSzPct val="25000"/>
              <a:buFont typeface="Arial"/>
              <a:buNone/>
            </a:pPr>
            <a:r>
              <a:rPr b="0" i="0" lang="en-US" sz="1300" u="none" cap="none" strike="noStrike">
                <a:solidFill>
                  <a:srgbClr val="FFFFFF"/>
                </a:solidFill>
                <a:latin typeface="Calibri"/>
                <a:ea typeface="Calibri"/>
                <a:cs typeface="Calibri"/>
                <a:sym typeface="Calibri"/>
              </a:rPr>
              <a:t>Precision of 0: 0.49                                               </a:t>
            </a:r>
          </a:p>
          <a:p>
            <a:pPr indent="0" lvl="0" marL="0" marR="0" rtl="0" algn="l">
              <a:lnSpc>
                <a:spcPct val="150000"/>
              </a:lnSpc>
              <a:spcBef>
                <a:spcPts val="0"/>
              </a:spcBef>
              <a:spcAft>
                <a:spcPts val="0"/>
              </a:spcAft>
              <a:buClr>
                <a:schemeClr val="dk1"/>
              </a:buClr>
              <a:buSzPct val="25000"/>
              <a:buFont typeface="Arial"/>
              <a:buNone/>
            </a:pPr>
            <a:r>
              <a:rPr b="0" i="0" lang="en-US" sz="1300" u="none" cap="none" strike="noStrike">
                <a:solidFill>
                  <a:srgbClr val="FFFFFF"/>
                </a:solidFill>
                <a:latin typeface="Calibri"/>
                <a:ea typeface="Calibri"/>
                <a:cs typeface="Calibri"/>
                <a:sym typeface="Calibri"/>
              </a:rPr>
              <a:t>Precision of 1: 0.49</a:t>
            </a:r>
          </a:p>
          <a:p>
            <a:pPr indent="0" lvl="0" marL="0" marR="0" rtl="0" algn="l">
              <a:lnSpc>
                <a:spcPct val="150000"/>
              </a:lnSpc>
              <a:spcBef>
                <a:spcPts val="0"/>
              </a:spcBef>
              <a:spcAft>
                <a:spcPts val="0"/>
              </a:spcAft>
              <a:buClr>
                <a:schemeClr val="dk1"/>
              </a:buClr>
              <a:buSzPct val="25000"/>
              <a:buFont typeface="Arial"/>
              <a:buNone/>
            </a:pPr>
            <a:r>
              <a:rPr b="0" i="0" lang="en-US" sz="1300" u="none" cap="none" strike="noStrike">
                <a:solidFill>
                  <a:srgbClr val="FFFFFF"/>
                </a:solidFill>
                <a:latin typeface="Calibri"/>
                <a:ea typeface="Calibri"/>
                <a:cs typeface="Calibri"/>
                <a:sym typeface="Calibri"/>
              </a:rPr>
              <a:t>Precision of 2: 0.53</a:t>
            </a:r>
          </a:p>
          <a:p>
            <a:pPr indent="0" lvl="0" marL="0" marR="0" rtl="0" algn="l">
              <a:lnSpc>
                <a:spcPct val="150000"/>
              </a:lnSpc>
              <a:spcBef>
                <a:spcPts val="0"/>
              </a:spcBef>
              <a:spcAft>
                <a:spcPts val="0"/>
              </a:spcAft>
              <a:buClr>
                <a:schemeClr val="dk1"/>
              </a:buClr>
              <a:buSzPct val="25000"/>
              <a:buFont typeface="Arial"/>
              <a:buNone/>
            </a:pPr>
            <a:r>
              <a:rPr b="0" i="0" lang="en-US" sz="1300" u="none" cap="none" strike="noStrike">
                <a:solidFill>
                  <a:srgbClr val="FFFFFF"/>
                </a:solidFill>
                <a:latin typeface="Calibri"/>
                <a:ea typeface="Calibri"/>
                <a:cs typeface="Calibri"/>
                <a:sym typeface="Calibri"/>
              </a:rPr>
              <a:t>Precision of 3: 0.44</a:t>
            </a:r>
          </a:p>
        </p:txBody>
      </p:sp>
      <p:sp>
        <p:nvSpPr>
          <p:cNvPr id="211" name="Shape 211"/>
          <p:cNvSpPr/>
          <p:nvPr/>
        </p:nvSpPr>
        <p:spPr>
          <a:xfrm>
            <a:off x="202200" y="5481900"/>
            <a:ext cx="1481700" cy="308400"/>
          </a:xfrm>
          <a:prstGeom prst="ellipse">
            <a:avLst/>
          </a:prstGeom>
          <a:noFill/>
          <a:ln cap="flat" cmpd="sng" w="19050">
            <a:solidFill>
              <a:srgbClr val="FF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2" name="Shape 212"/>
          <p:cNvSpPr/>
          <p:nvPr/>
        </p:nvSpPr>
        <p:spPr>
          <a:xfrm>
            <a:off x="8723137" y="5790300"/>
            <a:ext cx="1481700" cy="308400"/>
          </a:xfrm>
          <a:prstGeom prst="ellipse">
            <a:avLst/>
          </a:prstGeom>
          <a:noFill/>
          <a:ln cap="flat" cmpd="sng" w="19050">
            <a:solidFill>
              <a:srgbClr val="FF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1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p:nvPr/>
        </p:nvSpPr>
        <p:spPr>
          <a:xfrm>
            <a:off x="-44807" y="3599425"/>
            <a:ext cx="12236805" cy="3258573"/>
          </a:xfrm>
          <a:custGeom>
            <a:pathLst>
              <a:path extrusionOk="0" h="120000" w="120000">
                <a:moveTo>
                  <a:pt x="630" y="120000"/>
                </a:moveTo>
                <a:lnTo>
                  <a:pt x="630" y="120000"/>
                </a:lnTo>
                <a:lnTo>
                  <a:pt x="336" y="119842"/>
                </a:lnTo>
                <a:lnTo>
                  <a:pt x="210" y="119684"/>
                </a:lnTo>
                <a:lnTo>
                  <a:pt x="126" y="119526"/>
                </a:lnTo>
                <a:lnTo>
                  <a:pt x="84" y="119052"/>
                </a:lnTo>
                <a:lnTo>
                  <a:pt x="42" y="118578"/>
                </a:lnTo>
                <a:lnTo>
                  <a:pt x="0" y="117473"/>
                </a:lnTo>
                <a:lnTo>
                  <a:pt x="0" y="117473"/>
                </a:lnTo>
                <a:lnTo>
                  <a:pt x="42" y="102473"/>
                </a:lnTo>
                <a:lnTo>
                  <a:pt x="42" y="87631"/>
                </a:lnTo>
                <a:lnTo>
                  <a:pt x="42" y="87631"/>
                </a:lnTo>
                <a:lnTo>
                  <a:pt x="84" y="86210"/>
                </a:lnTo>
                <a:lnTo>
                  <a:pt x="84" y="84631"/>
                </a:lnTo>
                <a:lnTo>
                  <a:pt x="84" y="81631"/>
                </a:lnTo>
                <a:lnTo>
                  <a:pt x="84" y="81631"/>
                </a:lnTo>
                <a:lnTo>
                  <a:pt x="84" y="80526"/>
                </a:lnTo>
                <a:lnTo>
                  <a:pt x="168" y="80210"/>
                </a:lnTo>
                <a:lnTo>
                  <a:pt x="210" y="80052"/>
                </a:lnTo>
                <a:lnTo>
                  <a:pt x="294" y="79894"/>
                </a:lnTo>
                <a:lnTo>
                  <a:pt x="294" y="79894"/>
                </a:lnTo>
                <a:lnTo>
                  <a:pt x="798" y="79578"/>
                </a:lnTo>
                <a:lnTo>
                  <a:pt x="1345" y="79263"/>
                </a:lnTo>
                <a:lnTo>
                  <a:pt x="1976" y="79263"/>
                </a:lnTo>
                <a:lnTo>
                  <a:pt x="2564" y="79421"/>
                </a:lnTo>
                <a:lnTo>
                  <a:pt x="3153" y="79578"/>
                </a:lnTo>
                <a:lnTo>
                  <a:pt x="3658" y="79894"/>
                </a:lnTo>
                <a:lnTo>
                  <a:pt x="4036" y="80368"/>
                </a:lnTo>
                <a:lnTo>
                  <a:pt x="4204" y="80526"/>
                </a:lnTo>
                <a:lnTo>
                  <a:pt x="4288" y="80842"/>
                </a:lnTo>
                <a:lnTo>
                  <a:pt x="4288" y="80842"/>
                </a:lnTo>
                <a:lnTo>
                  <a:pt x="4288" y="80210"/>
                </a:lnTo>
                <a:lnTo>
                  <a:pt x="4288" y="79421"/>
                </a:lnTo>
                <a:lnTo>
                  <a:pt x="4246" y="78157"/>
                </a:lnTo>
                <a:lnTo>
                  <a:pt x="4246" y="77368"/>
                </a:lnTo>
                <a:lnTo>
                  <a:pt x="4246" y="76736"/>
                </a:lnTo>
                <a:lnTo>
                  <a:pt x="4330" y="76105"/>
                </a:lnTo>
                <a:lnTo>
                  <a:pt x="4498" y="75473"/>
                </a:lnTo>
                <a:lnTo>
                  <a:pt x="4498" y="75473"/>
                </a:lnTo>
                <a:lnTo>
                  <a:pt x="4919" y="75473"/>
                </a:lnTo>
                <a:lnTo>
                  <a:pt x="5339" y="75473"/>
                </a:lnTo>
                <a:lnTo>
                  <a:pt x="5760" y="75473"/>
                </a:lnTo>
                <a:lnTo>
                  <a:pt x="6222" y="75157"/>
                </a:lnTo>
                <a:lnTo>
                  <a:pt x="6222" y="75157"/>
                </a:lnTo>
                <a:lnTo>
                  <a:pt x="6306" y="74684"/>
                </a:lnTo>
                <a:lnTo>
                  <a:pt x="6306" y="74684"/>
                </a:lnTo>
                <a:lnTo>
                  <a:pt x="6348" y="74052"/>
                </a:lnTo>
                <a:lnTo>
                  <a:pt x="6348" y="73421"/>
                </a:lnTo>
                <a:lnTo>
                  <a:pt x="6348" y="72157"/>
                </a:lnTo>
                <a:lnTo>
                  <a:pt x="6391" y="71052"/>
                </a:lnTo>
                <a:lnTo>
                  <a:pt x="6433" y="70421"/>
                </a:lnTo>
                <a:lnTo>
                  <a:pt x="6517" y="69947"/>
                </a:lnTo>
                <a:lnTo>
                  <a:pt x="6517" y="69947"/>
                </a:lnTo>
                <a:lnTo>
                  <a:pt x="6517" y="69157"/>
                </a:lnTo>
                <a:lnTo>
                  <a:pt x="6517" y="69157"/>
                </a:lnTo>
                <a:lnTo>
                  <a:pt x="6895" y="69000"/>
                </a:lnTo>
                <a:lnTo>
                  <a:pt x="7231" y="68842"/>
                </a:lnTo>
                <a:lnTo>
                  <a:pt x="7904" y="68210"/>
                </a:lnTo>
                <a:lnTo>
                  <a:pt x="8241" y="68052"/>
                </a:lnTo>
                <a:lnTo>
                  <a:pt x="8577" y="67894"/>
                </a:lnTo>
                <a:lnTo>
                  <a:pt x="8913" y="68052"/>
                </a:lnTo>
                <a:lnTo>
                  <a:pt x="9250" y="68210"/>
                </a:lnTo>
                <a:lnTo>
                  <a:pt x="9250" y="68210"/>
                </a:lnTo>
                <a:lnTo>
                  <a:pt x="9376" y="68526"/>
                </a:lnTo>
                <a:lnTo>
                  <a:pt x="9418" y="68842"/>
                </a:lnTo>
                <a:lnTo>
                  <a:pt x="9502" y="69631"/>
                </a:lnTo>
                <a:lnTo>
                  <a:pt x="9544" y="70421"/>
                </a:lnTo>
                <a:lnTo>
                  <a:pt x="9544" y="71210"/>
                </a:lnTo>
                <a:lnTo>
                  <a:pt x="9544" y="71210"/>
                </a:lnTo>
                <a:lnTo>
                  <a:pt x="9544" y="82421"/>
                </a:lnTo>
                <a:lnTo>
                  <a:pt x="9544" y="82421"/>
                </a:lnTo>
                <a:lnTo>
                  <a:pt x="9544" y="83052"/>
                </a:lnTo>
                <a:lnTo>
                  <a:pt x="9586" y="83526"/>
                </a:lnTo>
                <a:lnTo>
                  <a:pt x="9586" y="83526"/>
                </a:lnTo>
                <a:lnTo>
                  <a:pt x="9712" y="83684"/>
                </a:lnTo>
                <a:lnTo>
                  <a:pt x="9838" y="83842"/>
                </a:lnTo>
                <a:lnTo>
                  <a:pt x="10133" y="84000"/>
                </a:lnTo>
                <a:lnTo>
                  <a:pt x="10679" y="83842"/>
                </a:lnTo>
                <a:lnTo>
                  <a:pt x="10679" y="83842"/>
                </a:lnTo>
                <a:lnTo>
                  <a:pt x="10932" y="84000"/>
                </a:lnTo>
                <a:lnTo>
                  <a:pt x="11184" y="84315"/>
                </a:lnTo>
                <a:lnTo>
                  <a:pt x="11268" y="84473"/>
                </a:lnTo>
                <a:lnTo>
                  <a:pt x="11310" y="84947"/>
                </a:lnTo>
                <a:lnTo>
                  <a:pt x="11394" y="85421"/>
                </a:lnTo>
                <a:lnTo>
                  <a:pt x="11394" y="85894"/>
                </a:lnTo>
                <a:lnTo>
                  <a:pt x="11394" y="85894"/>
                </a:lnTo>
                <a:lnTo>
                  <a:pt x="11436" y="86368"/>
                </a:lnTo>
                <a:lnTo>
                  <a:pt x="11478" y="86684"/>
                </a:lnTo>
                <a:lnTo>
                  <a:pt x="11562" y="87157"/>
                </a:lnTo>
                <a:lnTo>
                  <a:pt x="11730" y="87315"/>
                </a:lnTo>
                <a:lnTo>
                  <a:pt x="11941" y="87473"/>
                </a:lnTo>
                <a:lnTo>
                  <a:pt x="11941" y="87473"/>
                </a:lnTo>
                <a:lnTo>
                  <a:pt x="12361" y="87631"/>
                </a:lnTo>
                <a:lnTo>
                  <a:pt x="12529" y="87789"/>
                </a:lnTo>
                <a:lnTo>
                  <a:pt x="12613" y="88105"/>
                </a:lnTo>
                <a:lnTo>
                  <a:pt x="12697" y="88421"/>
                </a:lnTo>
                <a:lnTo>
                  <a:pt x="12740" y="89052"/>
                </a:lnTo>
                <a:lnTo>
                  <a:pt x="12782" y="90631"/>
                </a:lnTo>
                <a:lnTo>
                  <a:pt x="12782" y="90631"/>
                </a:lnTo>
                <a:lnTo>
                  <a:pt x="12824" y="93473"/>
                </a:lnTo>
                <a:lnTo>
                  <a:pt x="12824" y="96473"/>
                </a:lnTo>
                <a:lnTo>
                  <a:pt x="12824" y="96473"/>
                </a:lnTo>
                <a:lnTo>
                  <a:pt x="12824" y="97105"/>
                </a:lnTo>
                <a:lnTo>
                  <a:pt x="12866" y="97736"/>
                </a:lnTo>
                <a:lnTo>
                  <a:pt x="12992" y="98052"/>
                </a:lnTo>
                <a:lnTo>
                  <a:pt x="13160" y="98052"/>
                </a:lnTo>
                <a:lnTo>
                  <a:pt x="13160" y="98052"/>
                </a:lnTo>
                <a:lnTo>
                  <a:pt x="13244" y="98052"/>
                </a:lnTo>
                <a:lnTo>
                  <a:pt x="13244" y="97894"/>
                </a:lnTo>
                <a:lnTo>
                  <a:pt x="13160" y="97736"/>
                </a:lnTo>
                <a:lnTo>
                  <a:pt x="13160" y="97578"/>
                </a:lnTo>
                <a:lnTo>
                  <a:pt x="13160" y="97578"/>
                </a:lnTo>
                <a:lnTo>
                  <a:pt x="13286" y="91578"/>
                </a:lnTo>
                <a:lnTo>
                  <a:pt x="13286" y="85736"/>
                </a:lnTo>
                <a:lnTo>
                  <a:pt x="13286" y="79894"/>
                </a:lnTo>
                <a:lnTo>
                  <a:pt x="13328" y="74052"/>
                </a:lnTo>
                <a:lnTo>
                  <a:pt x="13328" y="74052"/>
                </a:lnTo>
                <a:lnTo>
                  <a:pt x="13412" y="66000"/>
                </a:lnTo>
                <a:lnTo>
                  <a:pt x="13412" y="62052"/>
                </a:lnTo>
                <a:lnTo>
                  <a:pt x="13412" y="57947"/>
                </a:lnTo>
                <a:lnTo>
                  <a:pt x="13412" y="57947"/>
                </a:lnTo>
                <a:lnTo>
                  <a:pt x="13328" y="55421"/>
                </a:lnTo>
                <a:lnTo>
                  <a:pt x="13202" y="52736"/>
                </a:lnTo>
                <a:lnTo>
                  <a:pt x="12992" y="50210"/>
                </a:lnTo>
                <a:lnTo>
                  <a:pt x="12740" y="47684"/>
                </a:lnTo>
                <a:lnTo>
                  <a:pt x="12740" y="47684"/>
                </a:lnTo>
                <a:lnTo>
                  <a:pt x="12529" y="46105"/>
                </a:lnTo>
                <a:lnTo>
                  <a:pt x="12445" y="45315"/>
                </a:lnTo>
                <a:lnTo>
                  <a:pt x="12403" y="44368"/>
                </a:lnTo>
                <a:lnTo>
                  <a:pt x="12403" y="44368"/>
                </a:lnTo>
                <a:lnTo>
                  <a:pt x="12403" y="43421"/>
                </a:lnTo>
                <a:lnTo>
                  <a:pt x="12403" y="42947"/>
                </a:lnTo>
                <a:lnTo>
                  <a:pt x="12487" y="42473"/>
                </a:lnTo>
                <a:lnTo>
                  <a:pt x="12487" y="42473"/>
                </a:lnTo>
                <a:lnTo>
                  <a:pt x="12697" y="41684"/>
                </a:lnTo>
                <a:lnTo>
                  <a:pt x="12866" y="40894"/>
                </a:lnTo>
                <a:lnTo>
                  <a:pt x="13118" y="39000"/>
                </a:lnTo>
                <a:lnTo>
                  <a:pt x="13328" y="37105"/>
                </a:lnTo>
                <a:lnTo>
                  <a:pt x="13538" y="35210"/>
                </a:lnTo>
                <a:lnTo>
                  <a:pt x="13538" y="35210"/>
                </a:lnTo>
                <a:lnTo>
                  <a:pt x="13622" y="34578"/>
                </a:lnTo>
                <a:lnTo>
                  <a:pt x="13665" y="33789"/>
                </a:lnTo>
                <a:lnTo>
                  <a:pt x="13665" y="32368"/>
                </a:lnTo>
                <a:lnTo>
                  <a:pt x="13665" y="32368"/>
                </a:lnTo>
                <a:lnTo>
                  <a:pt x="13665" y="18947"/>
                </a:lnTo>
                <a:lnTo>
                  <a:pt x="13665" y="18947"/>
                </a:lnTo>
                <a:lnTo>
                  <a:pt x="13665" y="17526"/>
                </a:lnTo>
                <a:lnTo>
                  <a:pt x="13707" y="16894"/>
                </a:lnTo>
                <a:lnTo>
                  <a:pt x="13833" y="16263"/>
                </a:lnTo>
                <a:lnTo>
                  <a:pt x="13833" y="16263"/>
                </a:lnTo>
                <a:lnTo>
                  <a:pt x="13749" y="15157"/>
                </a:lnTo>
                <a:lnTo>
                  <a:pt x="13791" y="14210"/>
                </a:lnTo>
                <a:lnTo>
                  <a:pt x="13833" y="13105"/>
                </a:lnTo>
                <a:lnTo>
                  <a:pt x="13833" y="12157"/>
                </a:lnTo>
                <a:lnTo>
                  <a:pt x="13833" y="12157"/>
                </a:lnTo>
                <a:lnTo>
                  <a:pt x="13833" y="6000"/>
                </a:lnTo>
                <a:lnTo>
                  <a:pt x="13833" y="0"/>
                </a:lnTo>
                <a:lnTo>
                  <a:pt x="13833" y="0"/>
                </a:lnTo>
                <a:lnTo>
                  <a:pt x="14043" y="0"/>
                </a:lnTo>
                <a:lnTo>
                  <a:pt x="14043" y="0"/>
                </a:lnTo>
                <a:lnTo>
                  <a:pt x="14337" y="29526"/>
                </a:lnTo>
                <a:lnTo>
                  <a:pt x="14337" y="29526"/>
                </a:lnTo>
                <a:lnTo>
                  <a:pt x="14379" y="31263"/>
                </a:lnTo>
                <a:lnTo>
                  <a:pt x="14463" y="32842"/>
                </a:lnTo>
                <a:lnTo>
                  <a:pt x="14590" y="34421"/>
                </a:lnTo>
                <a:lnTo>
                  <a:pt x="14758" y="36000"/>
                </a:lnTo>
                <a:lnTo>
                  <a:pt x="14926" y="37421"/>
                </a:lnTo>
                <a:lnTo>
                  <a:pt x="15178" y="38842"/>
                </a:lnTo>
                <a:lnTo>
                  <a:pt x="15430" y="40263"/>
                </a:lnTo>
                <a:lnTo>
                  <a:pt x="15725" y="41526"/>
                </a:lnTo>
                <a:lnTo>
                  <a:pt x="15725" y="41526"/>
                </a:lnTo>
                <a:lnTo>
                  <a:pt x="15809" y="42000"/>
                </a:lnTo>
                <a:lnTo>
                  <a:pt x="15893" y="42631"/>
                </a:lnTo>
                <a:lnTo>
                  <a:pt x="15935" y="43263"/>
                </a:lnTo>
                <a:lnTo>
                  <a:pt x="15935" y="43894"/>
                </a:lnTo>
                <a:lnTo>
                  <a:pt x="15893" y="44526"/>
                </a:lnTo>
                <a:lnTo>
                  <a:pt x="15809" y="45157"/>
                </a:lnTo>
                <a:lnTo>
                  <a:pt x="15725" y="45947"/>
                </a:lnTo>
                <a:lnTo>
                  <a:pt x="15599" y="46578"/>
                </a:lnTo>
                <a:lnTo>
                  <a:pt x="15599" y="46578"/>
                </a:lnTo>
                <a:lnTo>
                  <a:pt x="15388" y="47368"/>
                </a:lnTo>
                <a:lnTo>
                  <a:pt x="15304" y="48315"/>
                </a:lnTo>
                <a:lnTo>
                  <a:pt x="15136" y="50368"/>
                </a:lnTo>
                <a:lnTo>
                  <a:pt x="15136" y="50368"/>
                </a:lnTo>
                <a:lnTo>
                  <a:pt x="15052" y="51947"/>
                </a:lnTo>
                <a:lnTo>
                  <a:pt x="14968" y="53526"/>
                </a:lnTo>
                <a:lnTo>
                  <a:pt x="14884" y="56526"/>
                </a:lnTo>
                <a:lnTo>
                  <a:pt x="14884" y="59526"/>
                </a:lnTo>
                <a:lnTo>
                  <a:pt x="14926" y="62526"/>
                </a:lnTo>
                <a:lnTo>
                  <a:pt x="15052" y="68684"/>
                </a:lnTo>
                <a:lnTo>
                  <a:pt x="15094" y="71684"/>
                </a:lnTo>
                <a:lnTo>
                  <a:pt x="15052" y="74842"/>
                </a:lnTo>
                <a:lnTo>
                  <a:pt x="15052" y="74842"/>
                </a:lnTo>
                <a:lnTo>
                  <a:pt x="15052" y="76105"/>
                </a:lnTo>
                <a:lnTo>
                  <a:pt x="15010" y="77368"/>
                </a:lnTo>
                <a:lnTo>
                  <a:pt x="15010" y="77368"/>
                </a:lnTo>
                <a:lnTo>
                  <a:pt x="15010" y="78315"/>
                </a:lnTo>
                <a:lnTo>
                  <a:pt x="15052" y="79105"/>
                </a:lnTo>
                <a:lnTo>
                  <a:pt x="15094" y="80684"/>
                </a:lnTo>
                <a:lnTo>
                  <a:pt x="15094" y="80684"/>
                </a:lnTo>
                <a:lnTo>
                  <a:pt x="15094" y="81000"/>
                </a:lnTo>
                <a:lnTo>
                  <a:pt x="15136" y="81157"/>
                </a:lnTo>
                <a:lnTo>
                  <a:pt x="15178" y="81157"/>
                </a:lnTo>
                <a:lnTo>
                  <a:pt x="15136" y="81157"/>
                </a:lnTo>
                <a:lnTo>
                  <a:pt x="15136" y="81157"/>
                </a:lnTo>
                <a:lnTo>
                  <a:pt x="15136" y="81157"/>
                </a:lnTo>
                <a:lnTo>
                  <a:pt x="15094" y="81000"/>
                </a:lnTo>
                <a:lnTo>
                  <a:pt x="15094" y="81000"/>
                </a:lnTo>
                <a:lnTo>
                  <a:pt x="15010" y="79105"/>
                </a:lnTo>
                <a:lnTo>
                  <a:pt x="15010" y="78157"/>
                </a:lnTo>
                <a:lnTo>
                  <a:pt x="15052" y="77210"/>
                </a:lnTo>
                <a:lnTo>
                  <a:pt x="15052" y="77210"/>
                </a:lnTo>
                <a:lnTo>
                  <a:pt x="15136" y="76578"/>
                </a:lnTo>
                <a:lnTo>
                  <a:pt x="15262" y="76263"/>
                </a:lnTo>
                <a:lnTo>
                  <a:pt x="15599" y="75789"/>
                </a:lnTo>
                <a:lnTo>
                  <a:pt x="15599" y="75789"/>
                </a:lnTo>
                <a:lnTo>
                  <a:pt x="15725" y="75473"/>
                </a:lnTo>
                <a:lnTo>
                  <a:pt x="15767" y="75315"/>
                </a:lnTo>
                <a:lnTo>
                  <a:pt x="15809" y="75000"/>
                </a:lnTo>
                <a:lnTo>
                  <a:pt x="15809" y="75000"/>
                </a:lnTo>
                <a:lnTo>
                  <a:pt x="15809" y="74368"/>
                </a:lnTo>
                <a:lnTo>
                  <a:pt x="15809" y="74368"/>
                </a:lnTo>
                <a:lnTo>
                  <a:pt x="15851" y="73421"/>
                </a:lnTo>
                <a:lnTo>
                  <a:pt x="15935" y="72789"/>
                </a:lnTo>
                <a:lnTo>
                  <a:pt x="16061" y="72315"/>
                </a:lnTo>
                <a:lnTo>
                  <a:pt x="16187" y="72000"/>
                </a:lnTo>
                <a:lnTo>
                  <a:pt x="16313" y="72000"/>
                </a:lnTo>
                <a:lnTo>
                  <a:pt x="16482" y="72157"/>
                </a:lnTo>
                <a:lnTo>
                  <a:pt x="16692" y="72473"/>
                </a:lnTo>
                <a:lnTo>
                  <a:pt x="16902" y="73105"/>
                </a:lnTo>
                <a:lnTo>
                  <a:pt x="16902" y="73105"/>
                </a:lnTo>
                <a:lnTo>
                  <a:pt x="16902" y="75631"/>
                </a:lnTo>
                <a:lnTo>
                  <a:pt x="16902" y="75631"/>
                </a:lnTo>
                <a:lnTo>
                  <a:pt x="17238" y="76105"/>
                </a:lnTo>
                <a:lnTo>
                  <a:pt x="17575" y="76263"/>
                </a:lnTo>
                <a:lnTo>
                  <a:pt x="17911" y="76263"/>
                </a:lnTo>
                <a:lnTo>
                  <a:pt x="18290" y="76105"/>
                </a:lnTo>
                <a:lnTo>
                  <a:pt x="18290" y="76105"/>
                </a:lnTo>
                <a:lnTo>
                  <a:pt x="18878" y="75947"/>
                </a:lnTo>
                <a:lnTo>
                  <a:pt x="19509" y="75947"/>
                </a:lnTo>
                <a:lnTo>
                  <a:pt x="19509" y="75947"/>
                </a:lnTo>
                <a:lnTo>
                  <a:pt x="19761" y="76105"/>
                </a:lnTo>
                <a:lnTo>
                  <a:pt x="19887" y="76263"/>
                </a:lnTo>
                <a:lnTo>
                  <a:pt x="19971" y="76578"/>
                </a:lnTo>
                <a:lnTo>
                  <a:pt x="20056" y="76894"/>
                </a:lnTo>
                <a:lnTo>
                  <a:pt x="20098" y="77368"/>
                </a:lnTo>
                <a:lnTo>
                  <a:pt x="20140" y="78315"/>
                </a:lnTo>
                <a:lnTo>
                  <a:pt x="20140" y="78315"/>
                </a:lnTo>
                <a:lnTo>
                  <a:pt x="20140" y="83210"/>
                </a:lnTo>
                <a:lnTo>
                  <a:pt x="20140" y="83210"/>
                </a:lnTo>
                <a:lnTo>
                  <a:pt x="20182" y="85105"/>
                </a:lnTo>
                <a:lnTo>
                  <a:pt x="20182" y="85578"/>
                </a:lnTo>
                <a:lnTo>
                  <a:pt x="20266" y="86052"/>
                </a:lnTo>
                <a:lnTo>
                  <a:pt x="20350" y="86210"/>
                </a:lnTo>
                <a:lnTo>
                  <a:pt x="20518" y="86368"/>
                </a:lnTo>
                <a:lnTo>
                  <a:pt x="20981" y="86526"/>
                </a:lnTo>
                <a:lnTo>
                  <a:pt x="20981" y="86526"/>
                </a:lnTo>
                <a:lnTo>
                  <a:pt x="21149" y="86526"/>
                </a:lnTo>
                <a:lnTo>
                  <a:pt x="21149" y="86526"/>
                </a:lnTo>
                <a:lnTo>
                  <a:pt x="21485" y="86526"/>
                </a:lnTo>
                <a:lnTo>
                  <a:pt x="21864" y="86684"/>
                </a:lnTo>
                <a:lnTo>
                  <a:pt x="22158" y="86526"/>
                </a:lnTo>
                <a:lnTo>
                  <a:pt x="22326" y="86368"/>
                </a:lnTo>
                <a:lnTo>
                  <a:pt x="22452" y="86052"/>
                </a:lnTo>
                <a:lnTo>
                  <a:pt x="22452" y="86052"/>
                </a:lnTo>
                <a:lnTo>
                  <a:pt x="22578" y="85578"/>
                </a:lnTo>
                <a:lnTo>
                  <a:pt x="22620" y="85105"/>
                </a:lnTo>
                <a:lnTo>
                  <a:pt x="22662" y="84631"/>
                </a:lnTo>
                <a:lnTo>
                  <a:pt x="22662" y="84000"/>
                </a:lnTo>
                <a:lnTo>
                  <a:pt x="22620" y="82736"/>
                </a:lnTo>
                <a:lnTo>
                  <a:pt x="22620" y="81473"/>
                </a:lnTo>
                <a:lnTo>
                  <a:pt x="22620" y="81473"/>
                </a:lnTo>
                <a:lnTo>
                  <a:pt x="22704" y="80526"/>
                </a:lnTo>
                <a:lnTo>
                  <a:pt x="22747" y="80052"/>
                </a:lnTo>
                <a:lnTo>
                  <a:pt x="22831" y="79736"/>
                </a:lnTo>
                <a:lnTo>
                  <a:pt x="22831" y="79736"/>
                </a:lnTo>
                <a:lnTo>
                  <a:pt x="22873" y="79421"/>
                </a:lnTo>
                <a:lnTo>
                  <a:pt x="22999" y="79421"/>
                </a:lnTo>
                <a:lnTo>
                  <a:pt x="22999" y="79421"/>
                </a:lnTo>
                <a:lnTo>
                  <a:pt x="23125" y="79263"/>
                </a:lnTo>
                <a:lnTo>
                  <a:pt x="23293" y="79421"/>
                </a:lnTo>
                <a:lnTo>
                  <a:pt x="23587" y="79578"/>
                </a:lnTo>
                <a:lnTo>
                  <a:pt x="23756" y="79578"/>
                </a:lnTo>
                <a:lnTo>
                  <a:pt x="23882" y="79421"/>
                </a:lnTo>
                <a:lnTo>
                  <a:pt x="24008" y="79105"/>
                </a:lnTo>
                <a:lnTo>
                  <a:pt x="24134" y="78631"/>
                </a:lnTo>
                <a:lnTo>
                  <a:pt x="24134" y="78631"/>
                </a:lnTo>
                <a:lnTo>
                  <a:pt x="24134" y="60947"/>
                </a:lnTo>
                <a:lnTo>
                  <a:pt x="24134" y="60947"/>
                </a:lnTo>
                <a:lnTo>
                  <a:pt x="24134" y="59210"/>
                </a:lnTo>
                <a:lnTo>
                  <a:pt x="24176" y="58263"/>
                </a:lnTo>
                <a:lnTo>
                  <a:pt x="24302" y="57473"/>
                </a:lnTo>
                <a:lnTo>
                  <a:pt x="24302" y="57473"/>
                </a:lnTo>
                <a:lnTo>
                  <a:pt x="24512" y="57000"/>
                </a:lnTo>
                <a:lnTo>
                  <a:pt x="24765" y="56842"/>
                </a:lnTo>
                <a:lnTo>
                  <a:pt x="25017" y="57000"/>
                </a:lnTo>
                <a:lnTo>
                  <a:pt x="25269" y="57157"/>
                </a:lnTo>
                <a:lnTo>
                  <a:pt x="25269" y="57157"/>
                </a:lnTo>
                <a:lnTo>
                  <a:pt x="25353" y="57473"/>
                </a:lnTo>
                <a:lnTo>
                  <a:pt x="25437" y="57789"/>
                </a:lnTo>
                <a:lnTo>
                  <a:pt x="25522" y="58578"/>
                </a:lnTo>
                <a:lnTo>
                  <a:pt x="25564" y="59368"/>
                </a:lnTo>
                <a:lnTo>
                  <a:pt x="25564" y="60315"/>
                </a:lnTo>
                <a:lnTo>
                  <a:pt x="25564" y="60315"/>
                </a:lnTo>
                <a:lnTo>
                  <a:pt x="25564" y="64421"/>
                </a:lnTo>
                <a:lnTo>
                  <a:pt x="25606" y="68684"/>
                </a:lnTo>
                <a:lnTo>
                  <a:pt x="25606" y="68684"/>
                </a:lnTo>
                <a:lnTo>
                  <a:pt x="25606" y="69473"/>
                </a:lnTo>
                <a:lnTo>
                  <a:pt x="25648" y="69789"/>
                </a:lnTo>
                <a:lnTo>
                  <a:pt x="25732" y="70105"/>
                </a:lnTo>
                <a:lnTo>
                  <a:pt x="25732" y="70105"/>
                </a:lnTo>
                <a:lnTo>
                  <a:pt x="26362" y="70263"/>
                </a:lnTo>
                <a:lnTo>
                  <a:pt x="26993" y="70105"/>
                </a:lnTo>
                <a:lnTo>
                  <a:pt x="26993" y="70105"/>
                </a:lnTo>
                <a:lnTo>
                  <a:pt x="27330" y="70263"/>
                </a:lnTo>
                <a:lnTo>
                  <a:pt x="27498" y="70421"/>
                </a:lnTo>
                <a:lnTo>
                  <a:pt x="27582" y="70736"/>
                </a:lnTo>
                <a:lnTo>
                  <a:pt x="27708" y="71052"/>
                </a:lnTo>
                <a:lnTo>
                  <a:pt x="27750" y="71526"/>
                </a:lnTo>
                <a:lnTo>
                  <a:pt x="27792" y="72157"/>
                </a:lnTo>
                <a:lnTo>
                  <a:pt x="27834" y="72789"/>
                </a:lnTo>
                <a:lnTo>
                  <a:pt x="27834" y="72789"/>
                </a:lnTo>
                <a:lnTo>
                  <a:pt x="27918" y="73263"/>
                </a:lnTo>
                <a:lnTo>
                  <a:pt x="28044" y="73578"/>
                </a:lnTo>
                <a:lnTo>
                  <a:pt x="28170" y="73736"/>
                </a:lnTo>
                <a:lnTo>
                  <a:pt x="28297" y="73736"/>
                </a:lnTo>
                <a:lnTo>
                  <a:pt x="28591" y="73736"/>
                </a:lnTo>
                <a:lnTo>
                  <a:pt x="28717" y="73578"/>
                </a:lnTo>
                <a:lnTo>
                  <a:pt x="28843" y="73736"/>
                </a:lnTo>
                <a:lnTo>
                  <a:pt x="28843" y="73736"/>
                </a:lnTo>
                <a:lnTo>
                  <a:pt x="29306" y="73736"/>
                </a:lnTo>
                <a:lnTo>
                  <a:pt x="29306" y="73736"/>
                </a:lnTo>
                <a:lnTo>
                  <a:pt x="30651" y="73736"/>
                </a:lnTo>
                <a:lnTo>
                  <a:pt x="30651" y="73736"/>
                </a:lnTo>
                <a:lnTo>
                  <a:pt x="30861" y="73736"/>
                </a:lnTo>
                <a:lnTo>
                  <a:pt x="30861" y="73736"/>
                </a:lnTo>
                <a:lnTo>
                  <a:pt x="31030" y="73894"/>
                </a:lnTo>
                <a:lnTo>
                  <a:pt x="31114" y="74052"/>
                </a:lnTo>
                <a:lnTo>
                  <a:pt x="31198" y="74368"/>
                </a:lnTo>
                <a:lnTo>
                  <a:pt x="31282" y="74842"/>
                </a:lnTo>
                <a:lnTo>
                  <a:pt x="31324" y="75631"/>
                </a:lnTo>
                <a:lnTo>
                  <a:pt x="31324" y="76578"/>
                </a:lnTo>
                <a:lnTo>
                  <a:pt x="31324" y="76578"/>
                </a:lnTo>
                <a:lnTo>
                  <a:pt x="31366" y="85578"/>
                </a:lnTo>
                <a:lnTo>
                  <a:pt x="31366" y="85578"/>
                </a:lnTo>
                <a:lnTo>
                  <a:pt x="31366" y="86684"/>
                </a:lnTo>
                <a:lnTo>
                  <a:pt x="31450" y="87157"/>
                </a:lnTo>
                <a:lnTo>
                  <a:pt x="31534" y="87631"/>
                </a:lnTo>
                <a:lnTo>
                  <a:pt x="31534" y="87631"/>
                </a:lnTo>
                <a:lnTo>
                  <a:pt x="31660" y="87789"/>
                </a:lnTo>
                <a:lnTo>
                  <a:pt x="31744" y="87789"/>
                </a:lnTo>
                <a:lnTo>
                  <a:pt x="31871" y="87789"/>
                </a:lnTo>
                <a:lnTo>
                  <a:pt x="31955" y="87631"/>
                </a:lnTo>
                <a:lnTo>
                  <a:pt x="32039" y="87315"/>
                </a:lnTo>
                <a:lnTo>
                  <a:pt x="32081" y="87000"/>
                </a:lnTo>
                <a:lnTo>
                  <a:pt x="32165" y="86526"/>
                </a:lnTo>
                <a:lnTo>
                  <a:pt x="32165" y="86052"/>
                </a:lnTo>
                <a:lnTo>
                  <a:pt x="32165" y="86052"/>
                </a:lnTo>
                <a:lnTo>
                  <a:pt x="32207" y="85263"/>
                </a:lnTo>
                <a:lnTo>
                  <a:pt x="32249" y="84789"/>
                </a:lnTo>
                <a:lnTo>
                  <a:pt x="32291" y="84315"/>
                </a:lnTo>
                <a:lnTo>
                  <a:pt x="32417" y="84000"/>
                </a:lnTo>
                <a:lnTo>
                  <a:pt x="32501" y="83684"/>
                </a:lnTo>
                <a:lnTo>
                  <a:pt x="32627" y="83526"/>
                </a:lnTo>
                <a:lnTo>
                  <a:pt x="32964" y="83368"/>
                </a:lnTo>
                <a:lnTo>
                  <a:pt x="32964" y="83368"/>
                </a:lnTo>
                <a:lnTo>
                  <a:pt x="33552" y="83526"/>
                </a:lnTo>
                <a:lnTo>
                  <a:pt x="33847" y="83368"/>
                </a:lnTo>
                <a:lnTo>
                  <a:pt x="33973" y="83210"/>
                </a:lnTo>
                <a:lnTo>
                  <a:pt x="34099" y="83052"/>
                </a:lnTo>
                <a:lnTo>
                  <a:pt x="34099" y="83052"/>
                </a:lnTo>
                <a:lnTo>
                  <a:pt x="34183" y="81000"/>
                </a:lnTo>
                <a:lnTo>
                  <a:pt x="34183" y="79105"/>
                </a:lnTo>
                <a:lnTo>
                  <a:pt x="34183" y="75157"/>
                </a:lnTo>
                <a:lnTo>
                  <a:pt x="34183" y="75157"/>
                </a:lnTo>
                <a:lnTo>
                  <a:pt x="34183" y="71368"/>
                </a:lnTo>
                <a:lnTo>
                  <a:pt x="34225" y="69473"/>
                </a:lnTo>
                <a:lnTo>
                  <a:pt x="34225" y="67578"/>
                </a:lnTo>
                <a:lnTo>
                  <a:pt x="34225" y="67578"/>
                </a:lnTo>
                <a:lnTo>
                  <a:pt x="34309" y="66157"/>
                </a:lnTo>
                <a:lnTo>
                  <a:pt x="34351" y="65684"/>
                </a:lnTo>
                <a:lnTo>
                  <a:pt x="34435" y="65368"/>
                </a:lnTo>
                <a:lnTo>
                  <a:pt x="34519" y="65210"/>
                </a:lnTo>
                <a:lnTo>
                  <a:pt x="34646" y="65052"/>
                </a:lnTo>
                <a:lnTo>
                  <a:pt x="35066" y="64894"/>
                </a:lnTo>
                <a:lnTo>
                  <a:pt x="35066" y="64894"/>
                </a:lnTo>
                <a:lnTo>
                  <a:pt x="35739" y="64894"/>
                </a:lnTo>
                <a:lnTo>
                  <a:pt x="36033" y="64894"/>
                </a:lnTo>
                <a:lnTo>
                  <a:pt x="36370" y="64578"/>
                </a:lnTo>
                <a:lnTo>
                  <a:pt x="36370" y="64578"/>
                </a:lnTo>
                <a:lnTo>
                  <a:pt x="36454" y="64421"/>
                </a:lnTo>
                <a:lnTo>
                  <a:pt x="36496" y="64105"/>
                </a:lnTo>
                <a:lnTo>
                  <a:pt x="36496" y="64105"/>
                </a:lnTo>
                <a:lnTo>
                  <a:pt x="36538" y="60315"/>
                </a:lnTo>
                <a:lnTo>
                  <a:pt x="36538" y="56684"/>
                </a:lnTo>
                <a:lnTo>
                  <a:pt x="36538" y="49263"/>
                </a:lnTo>
                <a:lnTo>
                  <a:pt x="36538" y="49263"/>
                </a:lnTo>
                <a:lnTo>
                  <a:pt x="36538" y="48000"/>
                </a:lnTo>
                <a:lnTo>
                  <a:pt x="36580" y="46578"/>
                </a:lnTo>
                <a:lnTo>
                  <a:pt x="36580" y="46578"/>
                </a:lnTo>
                <a:lnTo>
                  <a:pt x="36580" y="46105"/>
                </a:lnTo>
                <a:lnTo>
                  <a:pt x="36664" y="45631"/>
                </a:lnTo>
                <a:lnTo>
                  <a:pt x="36748" y="45315"/>
                </a:lnTo>
                <a:lnTo>
                  <a:pt x="36874" y="45157"/>
                </a:lnTo>
                <a:lnTo>
                  <a:pt x="36874" y="45157"/>
                </a:lnTo>
                <a:lnTo>
                  <a:pt x="37252" y="44842"/>
                </a:lnTo>
                <a:lnTo>
                  <a:pt x="37673" y="44842"/>
                </a:lnTo>
                <a:lnTo>
                  <a:pt x="38051" y="44842"/>
                </a:lnTo>
                <a:lnTo>
                  <a:pt x="38430" y="45157"/>
                </a:lnTo>
                <a:lnTo>
                  <a:pt x="38430" y="45157"/>
                </a:lnTo>
                <a:lnTo>
                  <a:pt x="38556" y="45315"/>
                </a:lnTo>
                <a:lnTo>
                  <a:pt x="38640" y="45473"/>
                </a:lnTo>
                <a:lnTo>
                  <a:pt x="38724" y="45789"/>
                </a:lnTo>
                <a:lnTo>
                  <a:pt x="38766" y="46263"/>
                </a:lnTo>
                <a:lnTo>
                  <a:pt x="38808" y="47052"/>
                </a:lnTo>
                <a:lnTo>
                  <a:pt x="38808" y="47842"/>
                </a:lnTo>
                <a:lnTo>
                  <a:pt x="38808" y="47842"/>
                </a:lnTo>
                <a:lnTo>
                  <a:pt x="38766" y="56052"/>
                </a:lnTo>
                <a:lnTo>
                  <a:pt x="38808" y="64263"/>
                </a:lnTo>
                <a:lnTo>
                  <a:pt x="38808" y="64263"/>
                </a:lnTo>
                <a:lnTo>
                  <a:pt x="38808" y="68052"/>
                </a:lnTo>
                <a:lnTo>
                  <a:pt x="38808" y="72000"/>
                </a:lnTo>
                <a:lnTo>
                  <a:pt x="38766" y="75947"/>
                </a:lnTo>
                <a:lnTo>
                  <a:pt x="38766" y="79894"/>
                </a:lnTo>
                <a:lnTo>
                  <a:pt x="38766" y="79894"/>
                </a:lnTo>
                <a:lnTo>
                  <a:pt x="38808" y="82421"/>
                </a:lnTo>
                <a:lnTo>
                  <a:pt x="38850" y="83684"/>
                </a:lnTo>
                <a:lnTo>
                  <a:pt x="38934" y="85105"/>
                </a:lnTo>
                <a:lnTo>
                  <a:pt x="38934" y="85105"/>
                </a:lnTo>
                <a:lnTo>
                  <a:pt x="39060" y="84157"/>
                </a:lnTo>
                <a:lnTo>
                  <a:pt x="39103" y="83368"/>
                </a:lnTo>
                <a:lnTo>
                  <a:pt x="39145" y="81947"/>
                </a:lnTo>
                <a:lnTo>
                  <a:pt x="39145" y="81947"/>
                </a:lnTo>
                <a:lnTo>
                  <a:pt x="39145" y="71526"/>
                </a:lnTo>
                <a:lnTo>
                  <a:pt x="39145" y="71526"/>
                </a:lnTo>
                <a:lnTo>
                  <a:pt x="39187" y="70263"/>
                </a:lnTo>
                <a:lnTo>
                  <a:pt x="39229" y="69631"/>
                </a:lnTo>
                <a:lnTo>
                  <a:pt x="39313" y="69157"/>
                </a:lnTo>
                <a:lnTo>
                  <a:pt x="39397" y="68684"/>
                </a:lnTo>
                <a:lnTo>
                  <a:pt x="39523" y="68368"/>
                </a:lnTo>
                <a:lnTo>
                  <a:pt x="39859" y="67736"/>
                </a:lnTo>
                <a:lnTo>
                  <a:pt x="39859" y="67736"/>
                </a:lnTo>
                <a:lnTo>
                  <a:pt x="41962" y="64736"/>
                </a:lnTo>
                <a:lnTo>
                  <a:pt x="44022" y="61578"/>
                </a:lnTo>
                <a:lnTo>
                  <a:pt x="44022" y="61578"/>
                </a:lnTo>
                <a:lnTo>
                  <a:pt x="44274" y="61421"/>
                </a:lnTo>
                <a:lnTo>
                  <a:pt x="44442" y="61263"/>
                </a:lnTo>
                <a:lnTo>
                  <a:pt x="44611" y="61263"/>
                </a:lnTo>
                <a:lnTo>
                  <a:pt x="44695" y="61421"/>
                </a:lnTo>
                <a:lnTo>
                  <a:pt x="44779" y="61736"/>
                </a:lnTo>
                <a:lnTo>
                  <a:pt x="44863" y="62210"/>
                </a:lnTo>
                <a:lnTo>
                  <a:pt x="44905" y="63789"/>
                </a:lnTo>
                <a:lnTo>
                  <a:pt x="44905" y="63789"/>
                </a:lnTo>
                <a:lnTo>
                  <a:pt x="44905" y="68210"/>
                </a:lnTo>
                <a:lnTo>
                  <a:pt x="44905" y="70421"/>
                </a:lnTo>
                <a:lnTo>
                  <a:pt x="44947" y="72631"/>
                </a:lnTo>
                <a:lnTo>
                  <a:pt x="44947" y="72631"/>
                </a:lnTo>
                <a:lnTo>
                  <a:pt x="45746" y="73894"/>
                </a:lnTo>
                <a:lnTo>
                  <a:pt x="46124" y="74368"/>
                </a:lnTo>
                <a:lnTo>
                  <a:pt x="46587" y="74684"/>
                </a:lnTo>
                <a:lnTo>
                  <a:pt x="46587" y="74684"/>
                </a:lnTo>
                <a:lnTo>
                  <a:pt x="46755" y="74526"/>
                </a:lnTo>
                <a:lnTo>
                  <a:pt x="46965" y="74526"/>
                </a:lnTo>
                <a:lnTo>
                  <a:pt x="47049" y="74684"/>
                </a:lnTo>
                <a:lnTo>
                  <a:pt x="47133" y="74842"/>
                </a:lnTo>
                <a:lnTo>
                  <a:pt x="47175" y="75157"/>
                </a:lnTo>
                <a:lnTo>
                  <a:pt x="47217" y="75789"/>
                </a:lnTo>
                <a:lnTo>
                  <a:pt x="47217" y="75789"/>
                </a:lnTo>
                <a:lnTo>
                  <a:pt x="46881" y="75789"/>
                </a:lnTo>
                <a:lnTo>
                  <a:pt x="46545" y="75947"/>
                </a:lnTo>
                <a:lnTo>
                  <a:pt x="45998" y="75789"/>
                </a:lnTo>
                <a:lnTo>
                  <a:pt x="45998" y="75789"/>
                </a:lnTo>
                <a:lnTo>
                  <a:pt x="46124" y="75947"/>
                </a:lnTo>
                <a:lnTo>
                  <a:pt x="46250" y="75947"/>
                </a:lnTo>
                <a:lnTo>
                  <a:pt x="46587" y="75789"/>
                </a:lnTo>
                <a:lnTo>
                  <a:pt x="46923" y="75947"/>
                </a:lnTo>
                <a:lnTo>
                  <a:pt x="47091" y="76105"/>
                </a:lnTo>
                <a:lnTo>
                  <a:pt x="47259" y="76421"/>
                </a:lnTo>
                <a:lnTo>
                  <a:pt x="47259" y="76421"/>
                </a:lnTo>
                <a:lnTo>
                  <a:pt x="47344" y="77210"/>
                </a:lnTo>
                <a:lnTo>
                  <a:pt x="47386" y="77842"/>
                </a:lnTo>
                <a:lnTo>
                  <a:pt x="47386" y="79421"/>
                </a:lnTo>
                <a:lnTo>
                  <a:pt x="47386" y="80842"/>
                </a:lnTo>
                <a:lnTo>
                  <a:pt x="47428" y="81631"/>
                </a:lnTo>
                <a:lnTo>
                  <a:pt x="47470" y="82263"/>
                </a:lnTo>
                <a:lnTo>
                  <a:pt x="47470" y="82263"/>
                </a:lnTo>
                <a:lnTo>
                  <a:pt x="47596" y="81789"/>
                </a:lnTo>
                <a:lnTo>
                  <a:pt x="47638" y="81157"/>
                </a:lnTo>
                <a:lnTo>
                  <a:pt x="47638" y="80052"/>
                </a:lnTo>
                <a:lnTo>
                  <a:pt x="47638" y="80052"/>
                </a:lnTo>
                <a:lnTo>
                  <a:pt x="47638" y="72947"/>
                </a:lnTo>
                <a:lnTo>
                  <a:pt x="47638" y="72947"/>
                </a:lnTo>
                <a:lnTo>
                  <a:pt x="47638" y="71684"/>
                </a:lnTo>
                <a:lnTo>
                  <a:pt x="47680" y="70894"/>
                </a:lnTo>
                <a:lnTo>
                  <a:pt x="47806" y="70263"/>
                </a:lnTo>
                <a:lnTo>
                  <a:pt x="47806" y="70263"/>
                </a:lnTo>
                <a:lnTo>
                  <a:pt x="47806" y="59842"/>
                </a:lnTo>
                <a:lnTo>
                  <a:pt x="47806" y="59842"/>
                </a:lnTo>
                <a:lnTo>
                  <a:pt x="48142" y="59526"/>
                </a:lnTo>
                <a:lnTo>
                  <a:pt x="48479" y="59368"/>
                </a:lnTo>
                <a:lnTo>
                  <a:pt x="49110" y="59526"/>
                </a:lnTo>
                <a:lnTo>
                  <a:pt x="49110" y="59526"/>
                </a:lnTo>
                <a:lnTo>
                  <a:pt x="49404" y="59368"/>
                </a:lnTo>
                <a:lnTo>
                  <a:pt x="49530" y="59210"/>
                </a:lnTo>
                <a:lnTo>
                  <a:pt x="49656" y="58894"/>
                </a:lnTo>
                <a:lnTo>
                  <a:pt x="49656" y="58894"/>
                </a:lnTo>
                <a:lnTo>
                  <a:pt x="49866" y="58736"/>
                </a:lnTo>
                <a:lnTo>
                  <a:pt x="49866" y="58736"/>
                </a:lnTo>
                <a:lnTo>
                  <a:pt x="50623" y="58578"/>
                </a:lnTo>
                <a:lnTo>
                  <a:pt x="51338" y="58578"/>
                </a:lnTo>
                <a:lnTo>
                  <a:pt x="51338" y="58578"/>
                </a:lnTo>
                <a:lnTo>
                  <a:pt x="51674" y="58736"/>
                </a:lnTo>
                <a:lnTo>
                  <a:pt x="51800" y="59052"/>
                </a:lnTo>
                <a:lnTo>
                  <a:pt x="51885" y="59368"/>
                </a:lnTo>
                <a:lnTo>
                  <a:pt x="51969" y="59684"/>
                </a:lnTo>
                <a:lnTo>
                  <a:pt x="52053" y="60157"/>
                </a:lnTo>
                <a:lnTo>
                  <a:pt x="52095" y="61421"/>
                </a:lnTo>
                <a:lnTo>
                  <a:pt x="52095" y="61421"/>
                </a:lnTo>
                <a:lnTo>
                  <a:pt x="52137" y="63947"/>
                </a:lnTo>
                <a:lnTo>
                  <a:pt x="52095" y="66473"/>
                </a:lnTo>
                <a:lnTo>
                  <a:pt x="52095" y="66473"/>
                </a:lnTo>
                <a:lnTo>
                  <a:pt x="52095" y="77684"/>
                </a:lnTo>
                <a:lnTo>
                  <a:pt x="52137" y="88894"/>
                </a:lnTo>
                <a:lnTo>
                  <a:pt x="52137" y="88894"/>
                </a:lnTo>
                <a:lnTo>
                  <a:pt x="52179" y="89684"/>
                </a:lnTo>
                <a:lnTo>
                  <a:pt x="52179" y="89684"/>
                </a:lnTo>
                <a:lnTo>
                  <a:pt x="52389" y="90000"/>
                </a:lnTo>
                <a:lnTo>
                  <a:pt x="52599" y="90157"/>
                </a:lnTo>
                <a:lnTo>
                  <a:pt x="52978" y="90000"/>
                </a:lnTo>
                <a:lnTo>
                  <a:pt x="52978" y="90000"/>
                </a:lnTo>
                <a:lnTo>
                  <a:pt x="53272" y="90315"/>
                </a:lnTo>
                <a:lnTo>
                  <a:pt x="53440" y="90631"/>
                </a:lnTo>
                <a:lnTo>
                  <a:pt x="53524" y="90947"/>
                </a:lnTo>
                <a:lnTo>
                  <a:pt x="53566" y="91421"/>
                </a:lnTo>
                <a:lnTo>
                  <a:pt x="53608" y="92368"/>
                </a:lnTo>
                <a:lnTo>
                  <a:pt x="53608" y="92368"/>
                </a:lnTo>
                <a:lnTo>
                  <a:pt x="53651" y="93157"/>
                </a:lnTo>
                <a:lnTo>
                  <a:pt x="53693" y="93947"/>
                </a:lnTo>
                <a:lnTo>
                  <a:pt x="53693" y="93947"/>
                </a:lnTo>
                <a:lnTo>
                  <a:pt x="53735" y="94263"/>
                </a:lnTo>
                <a:lnTo>
                  <a:pt x="53777" y="94421"/>
                </a:lnTo>
                <a:lnTo>
                  <a:pt x="53819" y="94578"/>
                </a:lnTo>
                <a:lnTo>
                  <a:pt x="53945" y="94578"/>
                </a:lnTo>
                <a:lnTo>
                  <a:pt x="53945" y="94578"/>
                </a:lnTo>
                <a:lnTo>
                  <a:pt x="54029" y="94578"/>
                </a:lnTo>
                <a:lnTo>
                  <a:pt x="54113" y="94421"/>
                </a:lnTo>
                <a:lnTo>
                  <a:pt x="54155" y="94263"/>
                </a:lnTo>
                <a:lnTo>
                  <a:pt x="54197" y="93947"/>
                </a:lnTo>
                <a:lnTo>
                  <a:pt x="54197" y="93947"/>
                </a:lnTo>
                <a:lnTo>
                  <a:pt x="54239" y="92842"/>
                </a:lnTo>
                <a:lnTo>
                  <a:pt x="54239" y="91894"/>
                </a:lnTo>
                <a:lnTo>
                  <a:pt x="54239" y="91894"/>
                </a:lnTo>
                <a:lnTo>
                  <a:pt x="54239" y="83210"/>
                </a:lnTo>
                <a:lnTo>
                  <a:pt x="54239" y="83210"/>
                </a:lnTo>
                <a:lnTo>
                  <a:pt x="54239" y="82263"/>
                </a:lnTo>
                <a:lnTo>
                  <a:pt x="54323" y="81315"/>
                </a:lnTo>
                <a:lnTo>
                  <a:pt x="54407" y="80842"/>
                </a:lnTo>
                <a:lnTo>
                  <a:pt x="54533" y="80684"/>
                </a:lnTo>
                <a:lnTo>
                  <a:pt x="54660" y="80368"/>
                </a:lnTo>
                <a:lnTo>
                  <a:pt x="54828" y="80368"/>
                </a:lnTo>
                <a:lnTo>
                  <a:pt x="54828" y="80368"/>
                </a:lnTo>
                <a:lnTo>
                  <a:pt x="54996" y="80210"/>
                </a:lnTo>
                <a:lnTo>
                  <a:pt x="55122" y="80052"/>
                </a:lnTo>
                <a:lnTo>
                  <a:pt x="55248" y="79894"/>
                </a:lnTo>
                <a:lnTo>
                  <a:pt x="55290" y="79578"/>
                </a:lnTo>
                <a:lnTo>
                  <a:pt x="55374" y="79105"/>
                </a:lnTo>
                <a:lnTo>
                  <a:pt x="55374" y="78631"/>
                </a:lnTo>
                <a:lnTo>
                  <a:pt x="55416" y="77526"/>
                </a:lnTo>
                <a:lnTo>
                  <a:pt x="55416" y="77526"/>
                </a:lnTo>
                <a:lnTo>
                  <a:pt x="55416" y="59684"/>
                </a:lnTo>
                <a:lnTo>
                  <a:pt x="55416" y="59684"/>
                </a:lnTo>
                <a:lnTo>
                  <a:pt x="55374" y="57157"/>
                </a:lnTo>
                <a:lnTo>
                  <a:pt x="55416" y="54631"/>
                </a:lnTo>
                <a:lnTo>
                  <a:pt x="55416" y="54631"/>
                </a:lnTo>
                <a:lnTo>
                  <a:pt x="55416" y="54000"/>
                </a:lnTo>
                <a:lnTo>
                  <a:pt x="55459" y="53368"/>
                </a:lnTo>
                <a:lnTo>
                  <a:pt x="55543" y="52894"/>
                </a:lnTo>
                <a:lnTo>
                  <a:pt x="55585" y="52736"/>
                </a:lnTo>
                <a:lnTo>
                  <a:pt x="55711" y="52578"/>
                </a:lnTo>
                <a:lnTo>
                  <a:pt x="55711" y="52578"/>
                </a:lnTo>
                <a:lnTo>
                  <a:pt x="56762" y="52578"/>
                </a:lnTo>
                <a:lnTo>
                  <a:pt x="56762" y="52578"/>
                </a:lnTo>
                <a:lnTo>
                  <a:pt x="57056" y="52263"/>
                </a:lnTo>
                <a:lnTo>
                  <a:pt x="57351" y="51947"/>
                </a:lnTo>
                <a:lnTo>
                  <a:pt x="57645" y="51789"/>
                </a:lnTo>
                <a:lnTo>
                  <a:pt x="57981" y="51789"/>
                </a:lnTo>
                <a:lnTo>
                  <a:pt x="58570" y="51947"/>
                </a:lnTo>
                <a:lnTo>
                  <a:pt x="59159" y="52263"/>
                </a:lnTo>
                <a:lnTo>
                  <a:pt x="59159" y="52263"/>
                </a:lnTo>
                <a:lnTo>
                  <a:pt x="59285" y="52421"/>
                </a:lnTo>
                <a:lnTo>
                  <a:pt x="59369" y="52578"/>
                </a:lnTo>
                <a:lnTo>
                  <a:pt x="59453" y="52894"/>
                </a:lnTo>
                <a:lnTo>
                  <a:pt x="59495" y="53210"/>
                </a:lnTo>
                <a:lnTo>
                  <a:pt x="59537" y="54157"/>
                </a:lnTo>
                <a:lnTo>
                  <a:pt x="59537" y="54947"/>
                </a:lnTo>
                <a:lnTo>
                  <a:pt x="59537" y="54947"/>
                </a:lnTo>
                <a:lnTo>
                  <a:pt x="59537" y="60631"/>
                </a:lnTo>
                <a:lnTo>
                  <a:pt x="59537" y="66157"/>
                </a:lnTo>
                <a:lnTo>
                  <a:pt x="59537" y="66157"/>
                </a:lnTo>
                <a:lnTo>
                  <a:pt x="59537" y="77526"/>
                </a:lnTo>
                <a:lnTo>
                  <a:pt x="59537" y="77526"/>
                </a:lnTo>
                <a:lnTo>
                  <a:pt x="59537" y="78315"/>
                </a:lnTo>
                <a:lnTo>
                  <a:pt x="59621" y="78947"/>
                </a:lnTo>
                <a:lnTo>
                  <a:pt x="59663" y="79263"/>
                </a:lnTo>
                <a:lnTo>
                  <a:pt x="59747" y="79421"/>
                </a:lnTo>
                <a:lnTo>
                  <a:pt x="59873" y="79578"/>
                </a:lnTo>
                <a:lnTo>
                  <a:pt x="60000" y="79421"/>
                </a:lnTo>
                <a:lnTo>
                  <a:pt x="60000" y="79421"/>
                </a:lnTo>
                <a:lnTo>
                  <a:pt x="60462" y="79263"/>
                </a:lnTo>
                <a:lnTo>
                  <a:pt x="60882" y="79105"/>
                </a:lnTo>
                <a:lnTo>
                  <a:pt x="61765" y="78947"/>
                </a:lnTo>
                <a:lnTo>
                  <a:pt x="62606" y="79105"/>
                </a:lnTo>
                <a:lnTo>
                  <a:pt x="63489" y="79263"/>
                </a:lnTo>
                <a:lnTo>
                  <a:pt x="63489" y="79263"/>
                </a:lnTo>
                <a:lnTo>
                  <a:pt x="63573" y="79421"/>
                </a:lnTo>
                <a:lnTo>
                  <a:pt x="63658" y="79578"/>
                </a:lnTo>
                <a:lnTo>
                  <a:pt x="63700" y="80210"/>
                </a:lnTo>
                <a:lnTo>
                  <a:pt x="63784" y="80842"/>
                </a:lnTo>
                <a:lnTo>
                  <a:pt x="63826" y="81157"/>
                </a:lnTo>
                <a:lnTo>
                  <a:pt x="63910" y="81315"/>
                </a:lnTo>
                <a:lnTo>
                  <a:pt x="63910" y="81315"/>
                </a:lnTo>
                <a:lnTo>
                  <a:pt x="63952" y="77684"/>
                </a:lnTo>
                <a:lnTo>
                  <a:pt x="63994" y="74210"/>
                </a:lnTo>
                <a:lnTo>
                  <a:pt x="64036" y="66947"/>
                </a:lnTo>
                <a:lnTo>
                  <a:pt x="64036" y="66947"/>
                </a:lnTo>
                <a:lnTo>
                  <a:pt x="64078" y="58894"/>
                </a:lnTo>
                <a:lnTo>
                  <a:pt x="64120" y="50842"/>
                </a:lnTo>
                <a:lnTo>
                  <a:pt x="64162" y="42947"/>
                </a:lnTo>
                <a:lnTo>
                  <a:pt x="64120" y="34894"/>
                </a:lnTo>
                <a:lnTo>
                  <a:pt x="64120" y="34894"/>
                </a:lnTo>
                <a:lnTo>
                  <a:pt x="64120" y="34263"/>
                </a:lnTo>
                <a:lnTo>
                  <a:pt x="64162" y="33947"/>
                </a:lnTo>
                <a:lnTo>
                  <a:pt x="64204" y="33631"/>
                </a:lnTo>
                <a:lnTo>
                  <a:pt x="64204" y="33631"/>
                </a:lnTo>
                <a:lnTo>
                  <a:pt x="65928" y="33631"/>
                </a:lnTo>
                <a:lnTo>
                  <a:pt x="65928" y="33631"/>
                </a:lnTo>
                <a:lnTo>
                  <a:pt x="65970" y="33789"/>
                </a:lnTo>
                <a:lnTo>
                  <a:pt x="66012" y="34105"/>
                </a:lnTo>
                <a:lnTo>
                  <a:pt x="66012" y="34105"/>
                </a:lnTo>
                <a:lnTo>
                  <a:pt x="66012" y="37105"/>
                </a:lnTo>
                <a:lnTo>
                  <a:pt x="66054" y="39947"/>
                </a:lnTo>
                <a:lnTo>
                  <a:pt x="66138" y="42947"/>
                </a:lnTo>
                <a:lnTo>
                  <a:pt x="66138" y="45789"/>
                </a:lnTo>
                <a:lnTo>
                  <a:pt x="66138" y="45789"/>
                </a:lnTo>
                <a:lnTo>
                  <a:pt x="66138" y="47526"/>
                </a:lnTo>
                <a:lnTo>
                  <a:pt x="66180" y="48000"/>
                </a:lnTo>
                <a:lnTo>
                  <a:pt x="66222" y="48473"/>
                </a:lnTo>
                <a:lnTo>
                  <a:pt x="66348" y="48789"/>
                </a:lnTo>
                <a:lnTo>
                  <a:pt x="66475" y="48947"/>
                </a:lnTo>
                <a:lnTo>
                  <a:pt x="66937" y="49578"/>
                </a:lnTo>
                <a:lnTo>
                  <a:pt x="66937" y="49578"/>
                </a:lnTo>
                <a:lnTo>
                  <a:pt x="67105" y="49736"/>
                </a:lnTo>
                <a:lnTo>
                  <a:pt x="67274" y="49894"/>
                </a:lnTo>
                <a:lnTo>
                  <a:pt x="67274" y="49894"/>
                </a:lnTo>
                <a:lnTo>
                  <a:pt x="68913" y="49894"/>
                </a:lnTo>
                <a:lnTo>
                  <a:pt x="68913" y="49894"/>
                </a:lnTo>
                <a:lnTo>
                  <a:pt x="69081" y="49894"/>
                </a:lnTo>
                <a:lnTo>
                  <a:pt x="69166" y="50052"/>
                </a:lnTo>
                <a:lnTo>
                  <a:pt x="69250" y="50526"/>
                </a:lnTo>
                <a:lnTo>
                  <a:pt x="69292" y="51000"/>
                </a:lnTo>
                <a:lnTo>
                  <a:pt x="69292" y="51000"/>
                </a:lnTo>
                <a:lnTo>
                  <a:pt x="69334" y="52421"/>
                </a:lnTo>
                <a:lnTo>
                  <a:pt x="69334" y="53684"/>
                </a:lnTo>
                <a:lnTo>
                  <a:pt x="69334" y="53684"/>
                </a:lnTo>
                <a:lnTo>
                  <a:pt x="69334" y="79578"/>
                </a:lnTo>
                <a:lnTo>
                  <a:pt x="69334" y="79578"/>
                </a:lnTo>
                <a:lnTo>
                  <a:pt x="69334" y="81473"/>
                </a:lnTo>
                <a:lnTo>
                  <a:pt x="69376" y="81947"/>
                </a:lnTo>
                <a:lnTo>
                  <a:pt x="69460" y="82421"/>
                </a:lnTo>
                <a:lnTo>
                  <a:pt x="69544" y="82736"/>
                </a:lnTo>
                <a:lnTo>
                  <a:pt x="69712" y="82736"/>
                </a:lnTo>
                <a:lnTo>
                  <a:pt x="70175" y="82894"/>
                </a:lnTo>
                <a:lnTo>
                  <a:pt x="70175" y="82894"/>
                </a:lnTo>
                <a:lnTo>
                  <a:pt x="70595" y="83052"/>
                </a:lnTo>
                <a:lnTo>
                  <a:pt x="70763" y="83210"/>
                </a:lnTo>
                <a:lnTo>
                  <a:pt x="70847" y="83368"/>
                </a:lnTo>
                <a:lnTo>
                  <a:pt x="70932" y="83684"/>
                </a:lnTo>
                <a:lnTo>
                  <a:pt x="71016" y="84157"/>
                </a:lnTo>
                <a:lnTo>
                  <a:pt x="71142" y="85736"/>
                </a:lnTo>
                <a:lnTo>
                  <a:pt x="71142" y="85736"/>
                </a:lnTo>
                <a:lnTo>
                  <a:pt x="71184" y="86052"/>
                </a:lnTo>
                <a:lnTo>
                  <a:pt x="71268" y="86368"/>
                </a:lnTo>
                <a:lnTo>
                  <a:pt x="71268" y="86368"/>
                </a:lnTo>
                <a:lnTo>
                  <a:pt x="71478" y="86526"/>
                </a:lnTo>
                <a:lnTo>
                  <a:pt x="71646" y="86526"/>
                </a:lnTo>
                <a:lnTo>
                  <a:pt x="72025" y="86526"/>
                </a:lnTo>
                <a:lnTo>
                  <a:pt x="72025" y="86526"/>
                </a:lnTo>
                <a:lnTo>
                  <a:pt x="72361" y="86684"/>
                </a:lnTo>
                <a:lnTo>
                  <a:pt x="72487" y="86842"/>
                </a:lnTo>
                <a:lnTo>
                  <a:pt x="72571" y="87157"/>
                </a:lnTo>
                <a:lnTo>
                  <a:pt x="72655" y="87473"/>
                </a:lnTo>
                <a:lnTo>
                  <a:pt x="72697" y="87947"/>
                </a:lnTo>
                <a:lnTo>
                  <a:pt x="72740" y="89210"/>
                </a:lnTo>
                <a:lnTo>
                  <a:pt x="72740" y="89210"/>
                </a:lnTo>
                <a:lnTo>
                  <a:pt x="72740" y="91578"/>
                </a:lnTo>
                <a:lnTo>
                  <a:pt x="72782" y="94105"/>
                </a:lnTo>
                <a:lnTo>
                  <a:pt x="72782" y="94105"/>
                </a:lnTo>
                <a:lnTo>
                  <a:pt x="72824" y="94894"/>
                </a:lnTo>
                <a:lnTo>
                  <a:pt x="72908" y="95368"/>
                </a:lnTo>
                <a:lnTo>
                  <a:pt x="73034" y="95684"/>
                </a:lnTo>
                <a:lnTo>
                  <a:pt x="73244" y="95842"/>
                </a:lnTo>
                <a:lnTo>
                  <a:pt x="73244" y="95842"/>
                </a:lnTo>
                <a:lnTo>
                  <a:pt x="73412" y="95842"/>
                </a:lnTo>
                <a:lnTo>
                  <a:pt x="73412" y="95842"/>
                </a:lnTo>
                <a:lnTo>
                  <a:pt x="73959" y="95842"/>
                </a:lnTo>
                <a:lnTo>
                  <a:pt x="74127" y="95684"/>
                </a:lnTo>
                <a:lnTo>
                  <a:pt x="74253" y="95526"/>
                </a:lnTo>
                <a:lnTo>
                  <a:pt x="74337" y="95052"/>
                </a:lnTo>
                <a:lnTo>
                  <a:pt x="74379" y="94421"/>
                </a:lnTo>
                <a:lnTo>
                  <a:pt x="74379" y="92368"/>
                </a:lnTo>
                <a:lnTo>
                  <a:pt x="74379" y="92368"/>
                </a:lnTo>
                <a:lnTo>
                  <a:pt x="74379" y="69789"/>
                </a:lnTo>
                <a:lnTo>
                  <a:pt x="74379" y="69789"/>
                </a:lnTo>
                <a:lnTo>
                  <a:pt x="74421" y="67894"/>
                </a:lnTo>
                <a:lnTo>
                  <a:pt x="74463" y="67263"/>
                </a:lnTo>
                <a:lnTo>
                  <a:pt x="74548" y="66789"/>
                </a:lnTo>
                <a:lnTo>
                  <a:pt x="74674" y="66473"/>
                </a:lnTo>
                <a:lnTo>
                  <a:pt x="74842" y="66315"/>
                </a:lnTo>
                <a:lnTo>
                  <a:pt x="75388" y="66157"/>
                </a:lnTo>
                <a:lnTo>
                  <a:pt x="75388" y="66157"/>
                </a:lnTo>
                <a:lnTo>
                  <a:pt x="77659" y="66157"/>
                </a:lnTo>
                <a:lnTo>
                  <a:pt x="77659" y="66157"/>
                </a:lnTo>
                <a:lnTo>
                  <a:pt x="78163" y="66315"/>
                </a:lnTo>
                <a:lnTo>
                  <a:pt x="78332" y="66473"/>
                </a:lnTo>
                <a:lnTo>
                  <a:pt x="78458" y="66789"/>
                </a:lnTo>
                <a:lnTo>
                  <a:pt x="78542" y="67105"/>
                </a:lnTo>
                <a:lnTo>
                  <a:pt x="78584" y="67736"/>
                </a:lnTo>
                <a:lnTo>
                  <a:pt x="78626" y="69631"/>
                </a:lnTo>
                <a:lnTo>
                  <a:pt x="78626" y="69631"/>
                </a:lnTo>
                <a:lnTo>
                  <a:pt x="78626" y="71052"/>
                </a:lnTo>
                <a:lnTo>
                  <a:pt x="78668" y="71684"/>
                </a:lnTo>
                <a:lnTo>
                  <a:pt x="78794" y="72315"/>
                </a:lnTo>
                <a:lnTo>
                  <a:pt x="78794" y="72315"/>
                </a:lnTo>
                <a:lnTo>
                  <a:pt x="79299" y="73105"/>
                </a:lnTo>
                <a:lnTo>
                  <a:pt x="79467" y="73421"/>
                </a:lnTo>
                <a:lnTo>
                  <a:pt x="79593" y="73894"/>
                </a:lnTo>
                <a:lnTo>
                  <a:pt x="79635" y="74368"/>
                </a:lnTo>
                <a:lnTo>
                  <a:pt x="79677" y="75157"/>
                </a:lnTo>
                <a:lnTo>
                  <a:pt x="79677" y="77210"/>
                </a:lnTo>
                <a:lnTo>
                  <a:pt x="79677" y="77210"/>
                </a:lnTo>
                <a:lnTo>
                  <a:pt x="79677" y="80842"/>
                </a:lnTo>
                <a:lnTo>
                  <a:pt x="79719" y="82894"/>
                </a:lnTo>
                <a:lnTo>
                  <a:pt x="79761" y="84947"/>
                </a:lnTo>
                <a:lnTo>
                  <a:pt x="79761" y="84947"/>
                </a:lnTo>
                <a:lnTo>
                  <a:pt x="79887" y="84157"/>
                </a:lnTo>
                <a:lnTo>
                  <a:pt x="79929" y="83526"/>
                </a:lnTo>
                <a:lnTo>
                  <a:pt x="79929" y="82421"/>
                </a:lnTo>
                <a:lnTo>
                  <a:pt x="79929" y="82421"/>
                </a:lnTo>
                <a:lnTo>
                  <a:pt x="79971" y="75947"/>
                </a:lnTo>
                <a:lnTo>
                  <a:pt x="79929" y="69473"/>
                </a:lnTo>
                <a:lnTo>
                  <a:pt x="79929" y="69473"/>
                </a:lnTo>
                <a:lnTo>
                  <a:pt x="79929" y="68684"/>
                </a:lnTo>
                <a:lnTo>
                  <a:pt x="79971" y="68052"/>
                </a:lnTo>
                <a:lnTo>
                  <a:pt x="80014" y="67421"/>
                </a:lnTo>
                <a:lnTo>
                  <a:pt x="80098" y="66947"/>
                </a:lnTo>
                <a:lnTo>
                  <a:pt x="80224" y="66473"/>
                </a:lnTo>
                <a:lnTo>
                  <a:pt x="80350" y="66157"/>
                </a:lnTo>
                <a:lnTo>
                  <a:pt x="80686" y="65526"/>
                </a:lnTo>
                <a:lnTo>
                  <a:pt x="80686" y="65526"/>
                </a:lnTo>
                <a:lnTo>
                  <a:pt x="82326" y="63631"/>
                </a:lnTo>
                <a:lnTo>
                  <a:pt x="83924" y="61578"/>
                </a:lnTo>
                <a:lnTo>
                  <a:pt x="83924" y="61578"/>
                </a:lnTo>
                <a:lnTo>
                  <a:pt x="84218" y="61105"/>
                </a:lnTo>
                <a:lnTo>
                  <a:pt x="84512" y="60631"/>
                </a:lnTo>
                <a:lnTo>
                  <a:pt x="84849" y="60473"/>
                </a:lnTo>
                <a:lnTo>
                  <a:pt x="84975" y="60315"/>
                </a:lnTo>
                <a:lnTo>
                  <a:pt x="85143" y="60473"/>
                </a:lnTo>
                <a:lnTo>
                  <a:pt x="85143" y="60473"/>
                </a:lnTo>
                <a:lnTo>
                  <a:pt x="85269" y="61105"/>
                </a:lnTo>
                <a:lnTo>
                  <a:pt x="85353" y="61736"/>
                </a:lnTo>
                <a:lnTo>
                  <a:pt x="85353" y="63157"/>
                </a:lnTo>
                <a:lnTo>
                  <a:pt x="85353" y="63157"/>
                </a:lnTo>
                <a:lnTo>
                  <a:pt x="85353" y="70421"/>
                </a:lnTo>
                <a:lnTo>
                  <a:pt x="85353" y="70421"/>
                </a:lnTo>
                <a:lnTo>
                  <a:pt x="85395" y="71210"/>
                </a:lnTo>
                <a:lnTo>
                  <a:pt x="85437" y="72000"/>
                </a:lnTo>
                <a:lnTo>
                  <a:pt x="85606" y="72473"/>
                </a:lnTo>
                <a:lnTo>
                  <a:pt x="85774" y="72947"/>
                </a:lnTo>
                <a:lnTo>
                  <a:pt x="85774" y="72947"/>
                </a:lnTo>
                <a:lnTo>
                  <a:pt x="86110" y="73578"/>
                </a:lnTo>
                <a:lnTo>
                  <a:pt x="86447" y="74210"/>
                </a:lnTo>
                <a:lnTo>
                  <a:pt x="86783" y="74526"/>
                </a:lnTo>
                <a:lnTo>
                  <a:pt x="87161" y="74684"/>
                </a:lnTo>
                <a:lnTo>
                  <a:pt x="87161" y="74684"/>
                </a:lnTo>
                <a:lnTo>
                  <a:pt x="87288" y="74842"/>
                </a:lnTo>
                <a:lnTo>
                  <a:pt x="87414" y="75000"/>
                </a:lnTo>
                <a:lnTo>
                  <a:pt x="87456" y="75315"/>
                </a:lnTo>
                <a:lnTo>
                  <a:pt x="87540" y="75789"/>
                </a:lnTo>
                <a:lnTo>
                  <a:pt x="87582" y="76736"/>
                </a:lnTo>
                <a:lnTo>
                  <a:pt x="87666" y="77526"/>
                </a:lnTo>
                <a:lnTo>
                  <a:pt x="87666" y="77526"/>
                </a:lnTo>
                <a:lnTo>
                  <a:pt x="87834" y="76894"/>
                </a:lnTo>
                <a:lnTo>
                  <a:pt x="87918" y="76105"/>
                </a:lnTo>
                <a:lnTo>
                  <a:pt x="87960" y="75315"/>
                </a:lnTo>
                <a:lnTo>
                  <a:pt x="87960" y="74526"/>
                </a:lnTo>
                <a:lnTo>
                  <a:pt x="87960" y="74526"/>
                </a:lnTo>
                <a:lnTo>
                  <a:pt x="87960" y="61736"/>
                </a:lnTo>
                <a:lnTo>
                  <a:pt x="87960" y="61736"/>
                </a:lnTo>
                <a:lnTo>
                  <a:pt x="87960" y="60000"/>
                </a:lnTo>
                <a:lnTo>
                  <a:pt x="88044" y="59210"/>
                </a:lnTo>
                <a:lnTo>
                  <a:pt x="88170" y="58578"/>
                </a:lnTo>
                <a:lnTo>
                  <a:pt x="88170" y="58578"/>
                </a:lnTo>
                <a:lnTo>
                  <a:pt x="89053" y="58105"/>
                </a:lnTo>
                <a:lnTo>
                  <a:pt x="89936" y="57947"/>
                </a:lnTo>
                <a:lnTo>
                  <a:pt x="90357" y="57947"/>
                </a:lnTo>
                <a:lnTo>
                  <a:pt x="90819" y="58105"/>
                </a:lnTo>
                <a:lnTo>
                  <a:pt x="91240" y="58421"/>
                </a:lnTo>
                <a:lnTo>
                  <a:pt x="91660" y="58736"/>
                </a:lnTo>
                <a:lnTo>
                  <a:pt x="91660" y="58736"/>
                </a:lnTo>
                <a:lnTo>
                  <a:pt x="91871" y="58736"/>
                </a:lnTo>
                <a:lnTo>
                  <a:pt x="91997" y="58736"/>
                </a:lnTo>
                <a:lnTo>
                  <a:pt x="92123" y="58894"/>
                </a:lnTo>
                <a:lnTo>
                  <a:pt x="92249" y="59210"/>
                </a:lnTo>
                <a:lnTo>
                  <a:pt x="92291" y="59684"/>
                </a:lnTo>
                <a:lnTo>
                  <a:pt x="92333" y="60157"/>
                </a:lnTo>
                <a:lnTo>
                  <a:pt x="92375" y="61421"/>
                </a:lnTo>
                <a:lnTo>
                  <a:pt x="92375" y="61421"/>
                </a:lnTo>
                <a:lnTo>
                  <a:pt x="92375" y="65526"/>
                </a:lnTo>
                <a:lnTo>
                  <a:pt x="92375" y="69473"/>
                </a:lnTo>
                <a:lnTo>
                  <a:pt x="92375" y="77368"/>
                </a:lnTo>
                <a:lnTo>
                  <a:pt x="92375" y="77368"/>
                </a:lnTo>
                <a:lnTo>
                  <a:pt x="92459" y="77842"/>
                </a:lnTo>
                <a:lnTo>
                  <a:pt x="92501" y="78315"/>
                </a:lnTo>
                <a:lnTo>
                  <a:pt x="92543" y="79105"/>
                </a:lnTo>
                <a:lnTo>
                  <a:pt x="92543" y="81000"/>
                </a:lnTo>
                <a:lnTo>
                  <a:pt x="92543" y="81000"/>
                </a:lnTo>
                <a:lnTo>
                  <a:pt x="92543" y="87000"/>
                </a:lnTo>
                <a:lnTo>
                  <a:pt x="92543" y="87000"/>
                </a:lnTo>
                <a:lnTo>
                  <a:pt x="92543" y="87473"/>
                </a:lnTo>
                <a:lnTo>
                  <a:pt x="92585" y="87789"/>
                </a:lnTo>
                <a:lnTo>
                  <a:pt x="92627" y="87947"/>
                </a:lnTo>
                <a:lnTo>
                  <a:pt x="92669" y="88105"/>
                </a:lnTo>
                <a:lnTo>
                  <a:pt x="92838" y="88263"/>
                </a:lnTo>
                <a:lnTo>
                  <a:pt x="93006" y="88263"/>
                </a:lnTo>
                <a:lnTo>
                  <a:pt x="93006" y="88263"/>
                </a:lnTo>
                <a:lnTo>
                  <a:pt x="93426" y="88421"/>
                </a:lnTo>
                <a:lnTo>
                  <a:pt x="93637" y="88736"/>
                </a:lnTo>
                <a:lnTo>
                  <a:pt x="93805" y="89210"/>
                </a:lnTo>
                <a:lnTo>
                  <a:pt x="93805" y="89210"/>
                </a:lnTo>
                <a:lnTo>
                  <a:pt x="94057" y="89526"/>
                </a:lnTo>
                <a:lnTo>
                  <a:pt x="94183" y="89684"/>
                </a:lnTo>
                <a:lnTo>
                  <a:pt x="94309" y="89842"/>
                </a:lnTo>
                <a:lnTo>
                  <a:pt x="94435" y="89684"/>
                </a:lnTo>
                <a:lnTo>
                  <a:pt x="94519" y="89526"/>
                </a:lnTo>
                <a:lnTo>
                  <a:pt x="94604" y="89052"/>
                </a:lnTo>
                <a:lnTo>
                  <a:pt x="94688" y="88421"/>
                </a:lnTo>
                <a:lnTo>
                  <a:pt x="94688" y="88421"/>
                </a:lnTo>
                <a:lnTo>
                  <a:pt x="94688" y="83526"/>
                </a:lnTo>
                <a:lnTo>
                  <a:pt x="94688" y="83526"/>
                </a:lnTo>
                <a:lnTo>
                  <a:pt x="94688" y="82421"/>
                </a:lnTo>
                <a:lnTo>
                  <a:pt x="94772" y="81473"/>
                </a:lnTo>
                <a:lnTo>
                  <a:pt x="94814" y="81157"/>
                </a:lnTo>
                <a:lnTo>
                  <a:pt x="94898" y="80684"/>
                </a:lnTo>
                <a:lnTo>
                  <a:pt x="95024" y="80368"/>
                </a:lnTo>
                <a:lnTo>
                  <a:pt x="95192" y="80210"/>
                </a:lnTo>
                <a:lnTo>
                  <a:pt x="95192" y="80210"/>
                </a:lnTo>
                <a:lnTo>
                  <a:pt x="95276" y="79894"/>
                </a:lnTo>
                <a:lnTo>
                  <a:pt x="95360" y="79736"/>
                </a:lnTo>
                <a:lnTo>
                  <a:pt x="95444" y="79263"/>
                </a:lnTo>
                <a:lnTo>
                  <a:pt x="95487" y="78947"/>
                </a:lnTo>
                <a:lnTo>
                  <a:pt x="95487" y="78157"/>
                </a:lnTo>
                <a:lnTo>
                  <a:pt x="95487" y="77368"/>
                </a:lnTo>
                <a:lnTo>
                  <a:pt x="95487" y="77368"/>
                </a:lnTo>
                <a:lnTo>
                  <a:pt x="95487" y="76105"/>
                </a:lnTo>
                <a:lnTo>
                  <a:pt x="95529" y="75000"/>
                </a:lnTo>
                <a:lnTo>
                  <a:pt x="95613" y="73894"/>
                </a:lnTo>
                <a:lnTo>
                  <a:pt x="95697" y="73263"/>
                </a:lnTo>
                <a:lnTo>
                  <a:pt x="95823" y="72789"/>
                </a:lnTo>
                <a:lnTo>
                  <a:pt x="95823" y="72789"/>
                </a:lnTo>
                <a:lnTo>
                  <a:pt x="95907" y="72157"/>
                </a:lnTo>
                <a:lnTo>
                  <a:pt x="95949" y="71368"/>
                </a:lnTo>
                <a:lnTo>
                  <a:pt x="95949" y="69789"/>
                </a:lnTo>
                <a:lnTo>
                  <a:pt x="95949" y="69789"/>
                </a:lnTo>
                <a:lnTo>
                  <a:pt x="95991" y="60473"/>
                </a:lnTo>
                <a:lnTo>
                  <a:pt x="95949" y="51000"/>
                </a:lnTo>
                <a:lnTo>
                  <a:pt x="95949" y="51000"/>
                </a:lnTo>
                <a:lnTo>
                  <a:pt x="95949" y="49578"/>
                </a:lnTo>
                <a:lnTo>
                  <a:pt x="95991" y="48947"/>
                </a:lnTo>
                <a:lnTo>
                  <a:pt x="96033" y="48157"/>
                </a:lnTo>
                <a:lnTo>
                  <a:pt x="96033" y="48157"/>
                </a:lnTo>
                <a:lnTo>
                  <a:pt x="96075" y="47684"/>
                </a:lnTo>
                <a:lnTo>
                  <a:pt x="96159" y="47368"/>
                </a:lnTo>
                <a:lnTo>
                  <a:pt x="96243" y="47210"/>
                </a:lnTo>
                <a:lnTo>
                  <a:pt x="96412" y="47052"/>
                </a:lnTo>
                <a:lnTo>
                  <a:pt x="96412" y="47052"/>
                </a:lnTo>
                <a:lnTo>
                  <a:pt x="97210" y="47052"/>
                </a:lnTo>
                <a:lnTo>
                  <a:pt x="97967" y="46894"/>
                </a:lnTo>
                <a:lnTo>
                  <a:pt x="98766" y="46736"/>
                </a:lnTo>
                <a:lnTo>
                  <a:pt x="99565" y="46736"/>
                </a:lnTo>
                <a:lnTo>
                  <a:pt x="99565" y="46736"/>
                </a:lnTo>
                <a:lnTo>
                  <a:pt x="99817" y="46736"/>
                </a:lnTo>
                <a:lnTo>
                  <a:pt x="99943" y="46894"/>
                </a:lnTo>
                <a:lnTo>
                  <a:pt x="100070" y="47210"/>
                </a:lnTo>
                <a:lnTo>
                  <a:pt x="100070" y="47210"/>
                </a:lnTo>
                <a:lnTo>
                  <a:pt x="100154" y="47842"/>
                </a:lnTo>
                <a:lnTo>
                  <a:pt x="100196" y="48631"/>
                </a:lnTo>
                <a:lnTo>
                  <a:pt x="100196" y="50210"/>
                </a:lnTo>
                <a:lnTo>
                  <a:pt x="100196" y="50210"/>
                </a:lnTo>
                <a:lnTo>
                  <a:pt x="100196" y="74842"/>
                </a:lnTo>
                <a:lnTo>
                  <a:pt x="100196" y="74842"/>
                </a:lnTo>
                <a:lnTo>
                  <a:pt x="100238" y="76894"/>
                </a:lnTo>
                <a:lnTo>
                  <a:pt x="100280" y="78789"/>
                </a:lnTo>
                <a:lnTo>
                  <a:pt x="100280" y="78789"/>
                </a:lnTo>
                <a:lnTo>
                  <a:pt x="100322" y="79578"/>
                </a:lnTo>
                <a:lnTo>
                  <a:pt x="100406" y="79894"/>
                </a:lnTo>
                <a:lnTo>
                  <a:pt x="100532" y="80052"/>
                </a:lnTo>
                <a:lnTo>
                  <a:pt x="100700" y="80052"/>
                </a:lnTo>
                <a:lnTo>
                  <a:pt x="100700" y="80052"/>
                </a:lnTo>
                <a:lnTo>
                  <a:pt x="100953" y="79421"/>
                </a:lnTo>
                <a:lnTo>
                  <a:pt x="101205" y="79105"/>
                </a:lnTo>
                <a:lnTo>
                  <a:pt x="101205" y="79105"/>
                </a:lnTo>
                <a:lnTo>
                  <a:pt x="101920" y="78947"/>
                </a:lnTo>
                <a:lnTo>
                  <a:pt x="102634" y="78947"/>
                </a:lnTo>
                <a:lnTo>
                  <a:pt x="104064" y="78947"/>
                </a:lnTo>
                <a:lnTo>
                  <a:pt x="104064" y="78947"/>
                </a:lnTo>
                <a:lnTo>
                  <a:pt x="104274" y="79105"/>
                </a:lnTo>
                <a:lnTo>
                  <a:pt x="104484" y="79263"/>
                </a:lnTo>
                <a:lnTo>
                  <a:pt x="104653" y="79736"/>
                </a:lnTo>
                <a:lnTo>
                  <a:pt x="104737" y="80526"/>
                </a:lnTo>
                <a:lnTo>
                  <a:pt x="104737" y="80526"/>
                </a:lnTo>
                <a:lnTo>
                  <a:pt x="104779" y="81000"/>
                </a:lnTo>
                <a:lnTo>
                  <a:pt x="104821" y="81315"/>
                </a:lnTo>
                <a:lnTo>
                  <a:pt x="104863" y="81631"/>
                </a:lnTo>
                <a:lnTo>
                  <a:pt x="104863" y="81631"/>
                </a:lnTo>
                <a:lnTo>
                  <a:pt x="104947" y="80526"/>
                </a:lnTo>
                <a:lnTo>
                  <a:pt x="105031" y="80052"/>
                </a:lnTo>
                <a:lnTo>
                  <a:pt x="105115" y="79578"/>
                </a:lnTo>
                <a:lnTo>
                  <a:pt x="105199" y="79263"/>
                </a:lnTo>
                <a:lnTo>
                  <a:pt x="105325" y="79105"/>
                </a:lnTo>
                <a:lnTo>
                  <a:pt x="105494" y="78947"/>
                </a:lnTo>
                <a:lnTo>
                  <a:pt x="105662" y="78947"/>
                </a:lnTo>
                <a:lnTo>
                  <a:pt x="105662" y="78947"/>
                </a:lnTo>
                <a:lnTo>
                  <a:pt x="105830" y="79105"/>
                </a:lnTo>
                <a:lnTo>
                  <a:pt x="105956" y="79263"/>
                </a:lnTo>
                <a:lnTo>
                  <a:pt x="106040" y="79736"/>
                </a:lnTo>
                <a:lnTo>
                  <a:pt x="106082" y="80210"/>
                </a:lnTo>
                <a:lnTo>
                  <a:pt x="106082" y="80210"/>
                </a:lnTo>
                <a:lnTo>
                  <a:pt x="106124" y="86052"/>
                </a:lnTo>
                <a:lnTo>
                  <a:pt x="106082" y="88894"/>
                </a:lnTo>
                <a:lnTo>
                  <a:pt x="106082" y="90315"/>
                </a:lnTo>
                <a:lnTo>
                  <a:pt x="105998" y="91736"/>
                </a:lnTo>
                <a:lnTo>
                  <a:pt x="105998" y="91736"/>
                </a:lnTo>
                <a:lnTo>
                  <a:pt x="105914" y="92368"/>
                </a:lnTo>
                <a:lnTo>
                  <a:pt x="105956" y="92684"/>
                </a:lnTo>
                <a:lnTo>
                  <a:pt x="106040" y="92684"/>
                </a:lnTo>
                <a:lnTo>
                  <a:pt x="106166" y="92842"/>
                </a:lnTo>
                <a:lnTo>
                  <a:pt x="106166" y="92842"/>
                </a:lnTo>
                <a:lnTo>
                  <a:pt x="106923" y="92684"/>
                </a:lnTo>
                <a:lnTo>
                  <a:pt x="107680" y="92684"/>
                </a:lnTo>
                <a:lnTo>
                  <a:pt x="107680" y="92684"/>
                </a:lnTo>
                <a:lnTo>
                  <a:pt x="107680" y="92526"/>
                </a:lnTo>
                <a:lnTo>
                  <a:pt x="107680" y="92526"/>
                </a:lnTo>
                <a:lnTo>
                  <a:pt x="107638" y="92368"/>
                </a:lnTo>
                <a:lnTo>
                  <a:pt x="107680" y="92526"/>
                </a:lnTo>
                <a:lnTo>
                  <a:pt x="107680" y="92526"/>
                </a:lnTo>
                <a:lnTo>
                  <a:pt x="107680" y="92684"/>
                </a:lnTo>
                <a:lnTo>
                  <a:pt x="107638" y="92684"/>
                </a:lnTo>
                <a:lnTo>
                  <a:pt x="107638" y="92684"/>
                </a:lnTo>
                <a:lnTo>
                  <a:pt x="106208" y="92684"/>
                </a:lnTo>
                <a:lnTo>
                  <a:pt x="106208" y="92684"/>
                </a:lnTo>
                <a:lnTo>
                  <a:pt x="106124" y="92684"/>
                </a:lnTo>
                <a:lnTo>
                  <a:pt x="105998" y="92684"/>
                </a:lnTo>
                <a:lnTo>
                  <a:pt x="105998" y="92684"/>
                </a:lnTo>
                <a:lnTo>
                  <a:pt x="105956" y="92526"/>
                </a:lnTo>
                <a:lnTo>
                  <a:pt x="105956" y="91894"/>
                </a:lnTo>
                <a:lnTo>
                  <a:pt x="105956" y="91894"/>
                </a:lnTo>
                <a:lnTo>
                  <a:pt x="106124" y="91578"/>
                </a:lnTo>
                <a:lnTo>
                  <a:pt x="106292" y="91421"/>
                </a:lnTo>
                <a:lnTo>
                  <a:pt x="106629" y="91421"/>
                </a:lnTo>
                <a:lnTo>
                  <a:pt x="107007" y="91421"/>
                </a:lnTo>
                <a:lnTo>
                  <a:pt x="107344" y="91421"/>
                </a:lnTo>
                <a:lnTo>
                  <a:pt x="107344" y="91421"/>
                </a:lnTo>
                <a:lnTo>
                  <a:pt x="107554" y="91421"/>
                </a:lnTo>
                <a:lnTo>
                  <a:pt x="107722" y="91263"/>
                </a:lnTo>
                <a:lnTo>
                  <a:pt x="107890" y="90947"/>
                </a:lnTo>
                <a:lnTo>
                  <a:pt x="107932" y="90789"/>
                </a:lnTo>
                <a:lnTo>
                  <a:pt x="107974" y="90315"/>
                </a:lnTo>
                <a:lnTo>
                  <a:pt x="107974" y="90315"/>
                </a:lnTo>
                <a:lnTo>
                  <a:pt x="108016" y="88263"/>
                </a:lnTo>
                <a:lnTo>
                  <a:pt x="108016" y="86052"/>
                </a:lnTo>
                <a:lnTo>
                  <a:pt x="108016" y="86052"/>
                </a:lnTo>
                <a:lnTo>
                  <a:pt x="107974" y="76105"/>
                </a:lnTo>
                <a:lnTo>
                  <a:pt x="107974" y="66000"/>
                </a:lnTo>
                <a:lnTo>
                  <a:pt x="107974" y="66000"/>
                </a:lnTo>
                <a:lnTo>
                  <a:pt x="108016" y="65052"/>
                </a:lnTo>
                <a:lnTo>
                  <a:pt x="108058" y="64105"/>
                </a:lnTo>
                <a:lnTo>
                  <a:pt x="108058" y="64105"/>
                </a:lnTo>
                <a:lnTo>
                  <a:pt x="108142" y="63789"/>
                </a:lnTo>
                <a:lnTo>
                  <a:pt x="108185" y="63473"/>
                </a:lnTo>
                <a:lnTo>
                  <a:pt x="108185" y="63473"/>
                </a:lnTo>
                <a:lnTo>
                  <a:pt x="108563" y="63157"/>
                </a:lnTo>
                <a:lnTo>
                  <a:pt x="108941" y="63000"/>
                </a:lnTo>
                <a:lnTo>
                  <a:pt x="109656" y="63157"/>
                </a:lnTo>
                <a:lnTo>
                  <a:pt x="109656" y="63157"/>
                </a:lnTo>
                <a:lnTo>
                  <a:pt x="109782" y="63157"/>
                </a:lnTo>
                <a:lnTo>
                  <a:pt x="109908" y="63315"/>
                </a:lnTo>
                <a:lnTo>
                  <a:pt x="109992" y="63631"/>
                </a:lnTo>
                <a:lnTo>
                  <a:pt x="110077" y="63947"/>
                </a:lnTo>
                <a:lnTo>
                  <a:pt x="110119" y="64736"/>
                </a:lnTo>
                <a:lnTo>
                  <a:pt x="110161" y="65684"/>
                </a:lnTo>
                <a:lnTo>
                  <a:pt x="110161" y="65684"/>
                </a:lnTo>
                <a:lnTo>
                  <a:pt x="110119" y="69789"/>
                </a:lnTo>
                <a:lnTo>
                  <a:pt x="110119" y="74052"/>
                </a:lnTo>
                <a:lnTo>
                  <a:pt x="110119" y="82421"/>
                </a:lnTo>
                <a:lnTo>
                  <a:pt x="110119" y="82421"/>
                </a:lnTo>
                <a:lnTo>
                  <a:pt x="110119" y="83052"/>
                </a:lnTo>
                <a:lnTo>
                  <a:pt x="110119" y="83052"/>
                </a:lnTo>
                <a:lnTo>
                  <a:pt x="110245" y="83368"/>
                </a:lnTo>
                <a:lnTo>
                  <a:pt x="110371" y="83526"/>
                </a:lnTo>
                <a:lnTo>
                  <a:pt x="110665" y="83526"/>
                </a:lnTo>
                <a:lnTo>
                  <a:pt x="110960" y="83368"/>
                </a:lnTo>
                <a:lnTo>
                  <a:pt x="111212" y="83368"/>
                </a:lnTo>
                <a:lnTo>
                  <a:pt x="111212" y="83368"/>
                </a:lnTo>
                <a:lnTo>
                  <a:pt x="111422" y="83368"/>
                </a:lnTo>
                <a:lnTo>
                  <a:pt x="111422" y="83368"/>
                </a:lnTo>
                <a:lnTo>
                  <a:pt x="111758" y="83526"/>
                </a:lnTo>
                <a:lnTo>
                  <a:pt x="111927" y="83684"/>
                </a:lnTo>
                <a:lnTo>
                  <a:pt x="112095" y="84000"/>
                </a:lnTo>
                <a:lnTo>
                  <a:pt x="112095" y="84000"/>
                </a:lnTo>
                <a:lnTo>
                  <a:pt x="112179" y="84473"/>
                </a:lnTo>
                <a:lnTo>
                  <a:pt x="112221" y="85105"/>
                </a:lnTo>
                <a:lnTo>
                  <a:pt x="112263" y="86210"/>
                </a:lnTo>
                <a:lnTo>
                  <a:pt x="112263" y="86210"/>
                </a:lnTo>
                <a:lnTo>
                  <a:pt x="112347" y="86842"/>
                </a:lnTo>
                <a:lnTo>
                  <a:pt x="112347" y="86842"/>
                </a:lnTo>
                <a:lnTo>
                  <a:pt x="112473" y="87000"/>
                </a:lnTo>
                <a:lnTo>
                  <a:pt x="112641" y="87000"/>
                </a:lnTo>
                <a:lnTo>
                  <a:pt x="112936" y="87000"/>
                </a:lnTo>
                <a:lnTo>
                  <a:pt x="112936" y="87000"/>
                </a:lnTo>
                <a:lnTo>
                  <a:pt x="113356" y="87157"/>
                </a:lnTo>
                <a:lnTo>
                  <a:pt x="113524" y="87315"/>
                </a:lnTo>
                <a:lnTo>
                  <a:pt x="113608" y="87473"/>
                </a:lnTo>
                <a:lnTo>
                  <a:pt x="113651" y="87789"/>
                </a:lnTo>
                <a:lnTo>
                  <a:pt x="113735" y="88421"/>
                </a:lnTo>
                <a:lnTo>
                  <a:pt x="113777" y="90000"/>
                </a:lnTo>
                <a:lnTo>
                  <a:pt x="113777" y="90000"/>
                </a:lnTo>
                <a:lnTo>
                  <a:pt x="113777" y="90473"/>
                </a:lnTo>
                <a:lnTo>
                  <a:pt x="113819" y="90789"/>
                </a:lnTo>
                <a:lnTo>
                  <a:pt x="113819" y="90789"/>
                </a:lnTo>
                <a:lnTo>
                  <a:pt x="114197" y="91105"/>
                </a:lnTo>
                <a:lnTo>
                  <a:pt x="114533" y="91105"/>
                </a:lnTo>
                <a:lnTo>
                  <a:pt x="114912" y="90947"/>
                </a:lnTo>
                <a:lnTo>
                  <a:pt x="115248" y="90631"/>
                </a:lnTo>
                <a:lnTo>
                  <a:pt x="115248" y="90631"/>
                </a:lnTo>
                <a:lnTo>
                  <a:pt x="115290" y="90315"/>
                </a:lnTo>
                <a:lnTo>
                  <a:pt x="115332" y="89842"/>
                </a:lnTo>
                <a:lnTo>
                  <a:pt x="115332" y="89842"/>
                </a:lnTo>
                <a:lnTo>
                  <a:pt x="115332" y="86526"/>
                </a:lnTo>
                <a:lnTo>
                  <a:pt x="115332" y="83210"/>
                </a:lnTo>
                <a:lnTo>
                  <a:pt x="115332" y="83210"/>
                </a:lnTo>
                <a:lnTo>
                  <a:pt x="115374" y="81789"/>
                </a:lnTo>
                <a:lnTo>
                  <a:pt x="115416" y="81315"/>
                </a:lnTo>
                <a:lnTo>
                  <a:pt x="115459" y="81000"/>
                </a:lnTo>
                <a:lnTo>
                  <a:pt x="115585" y="80684"/>
                </a:lnTo>
                <a:lnTo>
                  <a:pt x="115711" y="80526"/>
                </a:lnTo>
                <a:lnTo>
                  <a:pt x="116089" y="80368"/>
                </a:lnTo>
                <a:lnTo>
                  <a:pt x="116089" y="80368"/>
                </a:lnTo>
                <a:lnTo>
                  <a:pt x="116384" y="80368"/>
                </a:lnTo>
                <a:lnTo>
                  <a:pt x="116510" y="80210"/>
                </a:lnTo>
                <a:lnTo>
                  <a:pt x="116636" y="80052"/>
                </a:lnTo>
                <a:lnTo>
                  <a:pt x="116636" y="80052"/>
                </a:lnTo>
                <a:lnTo>
                  <a:pt x="116678" y="79421"/>
                </a:lnTo>
                <a:lnTo>
                  <a:pt x="116720" y="78947"/>
                </a:lnTo>
                <a:lnTo>
                  <a:pt x="116720" y="78947"/>
                </a:lnTo>
                <a:lnTo>
                  <a:pt x="116720" y="78473"/>
                </a:lnTo>
                <a:lnTo>
                  <a:pt x="116720" y="78473"/>
                </a:lnTo>
                <a:lnTo>
                  <a:pt x="116720" y="76578"/>
                </a:lnTo>
                <a:lnTo>
                  <a:pt x="116762" y="75157"/>
                </a:lnTo>
                <a:lnTo>
                  <a:pt x="116804" y="74052"/>
                </a:lnTo>
                <a:lnTo>
                  <a:pt x="116930" y="73421"/>
                </a:lnTo>
                <a:lnTo>
                  <a:pt x="117098" y="72947"/>
                </a:lnTo>
                <a:lnTo>
                  <a:pt x="117393" y="72789"/>
                </a:lnTo>
                <a:lnTo>
                  <a:pt x="117771" y="72789"/>
                </a:lnTo>
                <a:lnTo>
                  <a:pt x="118318" y="72789"/>
                </a:lnTo>
                <a:lnTo>
                  <a:pt x="118318" y="72789"/>
                </a:lnTo>
                <a:lnTo>
                  <a:pt x="119074" y="72631"/>
                </a:lnTo>
                <a:lnTo>
                  <a:pt x="119285" y="72631"/>
                </a:lnTo>
                <a:lnTo>
                  <a:pt x="119453" y="72789"/>
                </a:lnTo>
                <a:lnTo>
                  <a:pt x="119663" y="73105"/>
                </a:lnTo>
                <a:lnTo>
                  <a:pt x="119831" y="73421"/>
                </a:lnTo>
                <a:lnTo>
                  <a:pt x="119831" y="73421"/>
                </a:lnTo>
                <a:lnTo>
                  <a:pt x="119957" y="74052"/>
                </a:lnTo>
                <a:lnTo>
                  <a:pt x="119957" y="74526"/>
                </a:lnTo>
                <a:lnTo>
                  <a:pt x="119957" y="75789"/>
                </a:lnTo>
                <a:lnTo>
                  <a:pt x="119957" y="75789"/>
                </a:lnTo>
                <a:lnTo>
                  <a:pt x="119957" y="96473"/>
                </a:lnTo>
                <a:lnTo>
                  <a:pt x="120000" y="117157"/>
                </a:lnTo>
                <a:lnTo>
                  <a:pt x="120000" y="117157"/>
                </a:lnTo>
                <a:lnTo>
                  <a:pt x="119957" y="118578"/>
                </a:lnTo>
                <a:lnTo>
                  <a:pt x="119915" y="119052"/>
                </a:lnTo>
                <a:lnTo>
                  <a:pt x="119831" y="119368"/>
                </a:lnTo>
                <a:lnTo>
                  <a:pt x="119747" y="119684"/>
                </a:lnTo>
                <a:lnTo>
                  <a:pt x="119621" y="119842"/>
                </a:lnTo>
                <a:lnTo>
                  <a:pt x="119243" y="119842"/>
                </a:lnTo>
                <a:lnTo>
                  <a:pt x="119243" y="119842"/>
                </a:lnTo>
                <a:lnTo>
                  <a:pt x="1387" y="119842"/>
                </a:lnTo>
                <a:lnTo>
                  <a:pt x="1387" y="119842"/>
                </a:lnTo>
                <a:lnTo>
                  <a:pt x="630" y="120000"/>
                </a:lnTo>
                <a:lnTo>
                  <a:pt x="630" y="120000"/>
                </a:lnTo>
                <a:close/>
              </a:path>
            </a:pathLst>
          </a:custGeom>
          <a:solidFill>
            <a:schemeClr val="accent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18" name="Shape 218"/>
          <p:cNvSpPr txBox="1"/>
          <p:nvPr/>
        </p:nvSpPr>
        <p:spPr>
          <a:xfrm>
            <a:off x="1979050" y="1009350"/>
            <a:ext cx="8189100" cy="8556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accent2"/>
              </a:buClr>
              <a:buSzPct val="25000"/>
              <a:buFont typeface="Calibri"/>
              <a:buNone/>
            </a:pPr>
            <a:r>
              <a:rPr b="1" lang="en-US" sz="4800">
                <a:solidFill>
                  <a:schemeClr val="accent2"/>
                </a:solidFill>
                <a:latin typeface="Calibri"/>
                <a:ea typeface="Calibri"/>
                <a:cs typeface="Calibri"/>
                <a:sym typeface="Calibri"/>
              </a:rPr>
              <a:t>System Demo:</a:t>
            </a:r>
          </a:p>
          <a:p>
            <a:pPr indent="0" lvl="0" marL="0" marR="0" rtl="0" algn="ctr">
              <a:lnSpc>
                <a:spcPct val="100000"/>
              </a:lnSpc>
              <a:spcBef>
                <a:spcPts val="0"/>
              </a:spcBef>
              <a:spcAft>
                <a:spcPts val="0"/>
              </a:spcAft>
              <a:buClr>
                <a:schemeClr val="accent2"/>
              </a:buClr>
              <a:buFont typeface="Calibri"/>
              <a:buNone/>
            </a:pPr>
            <a:r>
              <a:t/>
            </a:r>
            <a:endParaRPr b="1" sz="4800">
              <a:solidFill>
                <a:schemeClr val="accent2"/>
              </a:solidFill>
              <a:latin typeface="Calibri"/>
              <a:ea typeface="Calibri"/>
              <a:cs typeface="Calibri"/>
              <a:sym typeface="Calibri"/>
            </a:endParaRPr>
          </a:p>
        </p:txBody>
      </p:sp>
      <p:sp>
        <p:nvSpPr>
          <p:cNvPr id="219" name="Shape 219"/>
          <p:cNvSpPr txBox="1"/>
          <p:nvPr/>
        </p:nvSpPr>
        <p:spPr>
          <a:xfrm>
            <a:off x="1095550" y="2089887"/>
            <a:ext cx="10413300" cy="1132200"/>
          </a:xfrm>
          <a:prstGeom prst="rect">
            <a:avLst/>
          </a:prstGeom>
          <a:noFill/>
          <a:ln>
            <a:noFill/>
          </a:ln>
        </p:spPr>
        <p:txBody>
          <a:bodyPr anchorCtr="0" anchor="t" bIns="91425" lIns="91425" rIns="91425" tIns="91425">
            <a:noAutofit/>
          </a:bodyPr>
          <a:lstStyle/>
          <a:p>
            <a:pPr lvl="0" rtl="0" algn="ctr">
              <a:spcBef>
                <a:spcPts val="0"/>
              </a:spcBef>
              <a:buClr>
                <a:schemeClr val="accent2"/>
              </a:buClr>
              <a:buSzPct val="25000"/>
              <a:buFont typeface="Calibri"/>
              <a:buNone/>
            </a:pPr>
            <a:r>
              <a:rPr b="1" lang="en-US" sz="2400" u="sng">
                <a:solidFill>
                  <a:schemeClr val="hlink"/>
                </a:solidFill>
                <a:latin typeface="Calibri"/>
                <a:ea typeface="Calibri"/>
                <a:cs typeface="Calibri"/>
                <a:sym typeface="Calibri"/>
                <a:hlinkClick r:id="rId3"/>
              </a:rPr>
              <a:t>http://allstate.efj26cyzfh.us-west-2.elasticbeanstalk.com/prediction/customer/</a:t>
            </a:r>
          </a:p>
          <a:p>
            <a:pPr lvl="0" rtl="0" algn="ctr">
              <a:spcBef>
                <a:spcPts val="0"/>
              </a:spcBef>
              <a:buClr>
                <a:schemeClr val="accent2"/>
              </a:buClr>
              <a:buFont typeface="Calibri"/>
              <a:buNone/>
            </a:pPr>
            <a:r>
              <a:t/>
            </a:r>
            <a:endParaRPr b="1" sz="2400">
              <a:solidFill>
                <a:schemeClr val="accent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nvSpPr>
        <p:spPr>
          <a:xfrm>
            <a:off x="3314700" y="2209800"/>
            <a:ext cx="7746900" cy="14466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Calibri"/>
              <a:buNone/>
            </a:pPr>
            <a:r>
              <a:rPr b="0" i="0" lang="en-US" sz="8800" u="none" cap="none" strike="noStrike">
                <a:solidFill>
                  <a:schemeClr val="lt1"/>
                </a:solidFill>
                <a:latin typeface="Calibri"/>
                <a:ea typeface="Calibri"/>
                <a:cs typeface="Calibri"/>
                <a:sym typeface="Calibri"/>
              </a:rPr>
              <a:t>THAN</a:t>
            </a:r>
            <a:r>
              <a:rPr b="0" i="0" lang="en-US" sz="8800" u="none" cap="none" strike="noStrike">
                <a:solidFill>
                  <a:schemeClr val="accent2"/>
                </a:solidFill>
                <a:latin typeface="Calibri"/>
                <a:ea typeface="Calibri"/>
                <a:cs typeface="Calibri"/>
                <a:sym typeface="Calibri"/>
              </a:rPr>
              <a:t>K</a:t>
            </a:r>
            <a:r>
              <a:rPr lang="en-US" sz="8800">
                <a:solidFill>
                  <a:srgbClr val="157E9F"/>
                </a:solidFill>
                <a:latin typeface="Calibri"/>
                <a:ea typeface="Calibri"/>
                <a:cs typeface="Calibri"/>
                <a:sym typeface="Calibri"/>
              </a:rPr>
              <a:t> </a:t>
            </a:r>
            <a:r>
              <a:rPr lang="en-US" sz="8800">
                <a:solidFill>
                  <a:schemeClr val="accent2"/>
                </a:solidFill>
                <a:latin typeface="Calibri"/>
                <a:ea typeface="Calibri"/>
                <a:cs typeface="Calibri"/>
                <a:sym typeface="Calibri"/>
              </a:rPr>
              <a:t>YOU</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自定义 1">
      <a:dk1>
        <a:srgbClr val="000000"/>
      </a:dk1>
      <a:lt1>
        <a:srgbClr val="FFFFFF"/>
      </a:lt1>
      <a:dk2>
        <a:srgbClr val="000000"/>
      </a:dk2>
      <a:lt2>
        <a:srgbClr val="FFFFFF"/>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